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6"/>
  </p:sldMasterIdLst>
  <p:notesMasterIdLst>
    <p:notesMasterId r:id="rId19"/>
  </p:notesMasterIdLst>
  <p:handoutMasterIdLst>
    <p:handoutMasterId r:id="rId20"/>
  </p:handoutMasterIdLst>
  <p:sldIdLst>
    <p:sldId id="298" r:id="rId7"/>
    <p:sldId id="4658" r:id="rId8"/>
    <p:sldId id="835" r:id="rId9"/>
    <p:sldId id="4598" r:id="rId10"/>
    <p:sldId id="4609" r:id="rId11"/>
    <p:sldId id="821" r:id="rId12"/>
    <p:sldId id="4664" r:id="rId13"/>
    <p:sldId id="336" r:id="rId14"/>
    <p:sldId id="4608" r:id="rId15"/>
    <p:sldId id="4613" r:id="rId16"/>
    <p:sldId id="4667" r:id="rId17"/>
    <p:sldId id="292" r:id="rId18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C70892B-D858-ED31-4178-C25A2CB1214E}" name="REIMANN Julie, CFE/TOU" initials="JR" userId="S::Julie.REIMANN@oecd.org::966bd373-ad63-4c71-aa39-9590f883977f" providerId="AD"/>
  <p188:author id="{CE5405E9-1180-27CE-1A63-1934CC3D778D}" name="KATZER Eva, CFE/TOU" initials="KEC" userId="S::Eva.KATZER@oecd.org::43bed102-8289-4d37-bccb-ae86e6e6856d" providerId="AD"/>
  <p188:author id="{6A5631F1-0DAD-CBB6-3EA8-92ACCF67D78E}" name="STACEY Jane, CFE/TOU" initials="SJC" userId="S::Jane.STACEY@oecd.org::3bf7b5ff-14c2-4ef7-8245-0596bbee8ed8" providerId="AD"/>
  <p188:author id="{2EBFEEF7-4430-E4C9-2DBA-343B385FB2C6}" name="HAXTON Peter, CFE/TOU" initials="HPC" userId="S::Peter.HAXTON@oecd.org::8131db2f-0bac-48ca-90ab-9497750b0fa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274A"/>
    <a:srgbClr val="78230D"/>
    <a:srgbClr val="FFFFF4"/>
    <a:srgbClr val="FFFFFF"/>
    <a:srgbClr val="3F3F3F"/>
    <a:srgbClr val="CC9900"/>
    <a:srgbClr val="664D00"/>
    <a:srgbClr val="F7D5D1"/>
    <a:srgbClr val="CC1A4C"/>
    <a:srgbClr val="FFB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F017BD-EE7E-40F3-A323-BC1ADA5C7612}" v="29" dt="2025-03-18T15:00:04.3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90073" autoAdjust="0"/>
  </p:normalViewPr>
  <p:slideViewPr>
    <p:cSldViewPr snapToGrid="0">
      <p:cViewPr>
        <p:scale>
          <a:sx n="93" d="100"/>
          <a:sy n="93" d="100"/>
        </p:scale>
        <p:origin x="840" y="4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IMANN Julie, CFE/TOU" userId="966bd373-ad63-4c71-aa39-9590f883977f" providerId="ADAL" clId="{30F017BD-EE7E-40F3-A323-BC1ADA5C7612}"/>
    <pc:docChg chg="undo redo custSel addSld delSld modSld sldOrd modMainMaster">
      <pc:chgData name="REIMANN Julie, CFE/TOU" userId="966bd373-ad63-4c71-aa39-9590f883977f" providerId="ADAL" clId="{30F017BD-EE7E-40F3-A323-BC1ADA5C7612}" dt="2025-03-18T15:00:04.333" v="2516"/>
      <pc:docMkLst>
        <pc:docMk/>
      </pc:docMkLst>
      <pc:sldChg chg="add">
        <pc:chgData name="REIMANN Julie, CFE/TOU" userId="966bd373-ad63-4c71-aa39-9590f883977f" providerId="ADAL" clId="{30F017BD-EE7E-40F3-A323-BC1ADA5C7612}" dt="2025-03-18T15:00:04.333" v="2516"/>
        <pc:sldMkLst>
          <pc:docMk/>
          <pc:sldMk cId="1972484502" sldId="292"/>
        </pc:sldMkLst>
      </pc:sldChg>
      <pc:sldChg chg="del">
        <pc:chgData name="REIMANN Julie, CFE/TOU" userId="966bd373-ad63-4c71-aa39-9590f883977f" providerId="ADAL" clId="{30F017BD-EE7E-40F3-A323-BC1ADA5C7612}" dt="2025-03-18T10:09:08.995" v="237" actId="47"/>
        <pc:sldMkLst>
          <pc:docMk/>
          <pc:sldMk cId="1278066219" sldId="297"/>
        </pc:sldMkLst>
      </pc:sldChg>
      <pc:sldChg chg="modSp mod">
        <pc:chgData name="REIMANN Julie, CFE/TOU" userId="966bd373-ad63-4c71-aa39-9590f883977f" providerId="ADAL" clId="{30F017BD-EE7E-40F3-A323-BC1ADA5C7612}" dt="2025-03-18T10:01:52.234" v="121" actId="20577"/>
        <pc:sldMkLst>
          <pc:docMk/>
          <pc:sldMk cId="846402232" sldId="298"/>
        </pc:sldMkLst>
        <pc:spChg chg="mod">
          <ac:chgData name="REIMANN Julie, CFE/TOU" userId="966bd373-ad63-4c71-aa39-9590f883977f" providerId="ADAL" clId="{30F017BD-EE7E-40F3-A323-BC1ADA5C7612}" dt="2025-03-18T10:01:21.849" v="75" actId="20577"/>
          <ac:spMkLst>
            <pc:docMk/>
            <pc:sldMk cId="846402232" sldId="298"/>
            <ac:spMk id="2" creationId="{00000000-0000-0000-0000-000000000000}"/>
          </ac:spMkLst>
        </pc:spChg>
        <pc:spChg chg="mod">
          <ac:chgData name="REIMANN Julie, CFE/TOU" userId="966bd373-ad63-4c71-aa39-9590f883977f" providerId="ADAL" clId="{30F017BD-EE7E-40F3-A323-BC1ADA5C7612}" dt="2025-03-18T10:01:52.234" v="121" actId="20577"/>
          <ac:spMkLst>
            <pc:docMk/>
            <pc:sldMk cId="846402232" sldId="298"/>
            <ac:spMk id="3" creationId="{00000000-0000-0000-0000-000000000000}"/>
          </ac:spMkLst>
        </pc:spChg>
      </pc:sldChg>
      <pc:sldChg chg="del">
        <pc:chgData name="REIMANN Julie, CFE/TOU" userId="966bd373-ad63-4c71-aa39-9590f883977f" providerId="ADAL" clId="{30F017BD-EE7E-40F3-A323-BC1ADA5C7612}" dt="2025-03-18T10:09:00.395" v="236" actId="47"/>
        <pc:sldMkLst>
          <pc:docMk/>
          <pc:sldMk cId="1213122242" sldId="362"/>
        </pc:sldMkLst>
      </pc:sldChg>
      <pc:sldChg chg="del">
        <pc:chgData name="REIMANN Julie, CFE/TOU" userId="966bd373-ad63-4c71-aa39-9590f883977f" providerId="ADAL" clId="{30F017BD-EE7E-40F3-A323-BC1ADA5C7612}" dt="2025-03-18T10:08:55.053" v="235" actId="47"/>
        <pc:sldMkLst>
          <pc:docMk/>
          <pc:sldMk cId="4094710494" sldId="782"/>
        </pc:sldMkLst>
      </pc:sldChg>
      <pc:sldChg chg="add">
        <pc:chgData name="REIMANN Julie, CFE/TOU" userId="966bd373-ad63-4c71-aa39-9590f883977f" providerId="ADAL" clId="{30F017BD-EE7E-40F3-A323-BC1ADA5C7612}" dt="2025-03-18T10:41:46.895" v="872"/>
        <pc:sldMkLst>
          <pc:docMk/>
          <pc:sldMk cId="2418004728" sldId="821"/>
        </pc:sldMkLst>
      </pc:sldChg>
      <pc:sldChg chg="addSp delSp modSp add mod">
        <pc:chgData name="REIMANN Julie, CFE/TOU" userId="966bd373-ad63-4c71-aa39-9590f883977f" providerId="ADAL" clId="{30F017BD-EE7E-40F3-A323-BC1ADA5C7612}" dt="2025-03-18T10:42:13.888" v="888" actId="478"/>
        <pc:sldMkLst>
          <pc:docMk/>
          <pc:sldMk cId="1288158209" sldId="832"/>
        </pc:sldMkLst>
        <pc:spChg chg="mod">
          <ac:chgData name="REIMANN Julie, CFE/TOU" userId="966bd373-ad63-4c71-aa39-9590f883977f" providerId="ADAL" clId="{30F017BD-EE7E-40F3-A323-BC1ADA5C7612}" dt="2025-03-18T10:41:54.838" v="885" actId="20577"/>
          <ac:spMkLst>
            <pc:docMk/>
            <pc:sldMk cId="1288158209" sldId="832"/>
            <ac:spMk id="2" creationId="{8696505F-1BB2-ECEF-9565-CB537A31F678}"/>
          </ac:spMkLst>
        </pc:spChg>
        <pc:spChg chg="add del">
          <ac:chgData name="REIMANN Julie, CFE/TOU" userId="966bd373-ad63-4c71-aa39-9590f883977f" providerId="ADAL" clId="{30F017BD-EE7E-40F3-A323-BC1ADA5C7612}" dt="2025-03-18T10:42:13.888" v="888" actId="478"/>
          <ac:spMkLst>
            <pc:docMk/>
            <pc:sldMk cId="1288158209" sldId="832"/>
            <ac:spMk id="16" creationId="{FFCDC98A-B8E4-72CF-16B5-E774E5B9ADCB}"/>
          </ac:spMkLst>
        </pc:spChg>
      </pc:sldChg>
      <pc:sldChg chg="modSp mod ord">
        <pc:chgData name="REIMANN Julie, CFE/TOU" userId="966bd373-ad63-4c71-aa39-9590f883977f" providerId="ADAL" clId="{30F017BD-EE7E-40F3-A323-BC1ADA5C7612}" dt="2025-03-18T10:42:36.657" v="892"/>
        <pc:sldMkLst>
          <pc:docMk/>
          <pc:sldMk cId="2970834535" sldId="851"/>
        </pc:sldMkLst>
        <pc:spChg chg="mod">
          <ac:chgData name="REIMANN Julie, CFE/TOU" userId="966bd373-ad63-4c71-aa39-9590f883977f" providerId="ADAL" clId="{30F017BD-EE7E-40F3-A323-BC1ADA5C7612}" dt="2025-03-18T10:15:22.020" v="438" actId="20577"/>
          <ac:spMkLst>
            <pc:docMk/>
            <pc:sldMk cId="2970834535" sldId="851"/>
            <ac:spMk id="2" creationId="{76C9544E-478B-B104-733D-49D1C604B4EB}"/>
          </ac:spMkLst>
        </pc:spChg>
        <pc:spChg chg="mod">
          <ac:chgData name="REIMANN Julie, CFE/TOU" userId="966bd373-ad63-4c71-aa39-9590f883977f" providerId="ADAL" clId="{30F017BD-EE7E-40F3-A323-BC1ADA5C7612}" dt="2025-03-18T10:15:36.330" v="454" actId="20577"/>
          <ac:spMkLst>
            <pc:docMk/>
            <pc:sldMk cId="2970834535" sldId="851"/>
            <ac:spMk id="14" creationId="{27240017-C854-7676-15B8-E29CF2B57E80}"/>
          </ac:spMkLst>
        </pc:spChg>
      </pc:sldChg>
      <pc:sldChg chg="del">
        <pc:chgData name="REIMANN Julie, CFE/TOU" userId="966bd373-ad63-4c71-aa39-9590f883977f" providerId="ADAL" clId="{30F017BD-EE7E-40F3-A323-BC1ADA5C7612}" dt="2025-03-18T10:08:50.986" v="234" actId="47"/>
        <pc:sldMkLst>
          <pc:docMk/>
          <pc:sldMk cId="261561882" sldId="4594"/>
        </pc:sldMkLst>
      </pc:sldChg>
      <pc:sldChg chg="del">
        <pc:chgData name="REIMANN Julie, CFE/TOU" userId="966bd373-ad63-4c71-aa39-9590f883977f" providerId="ADAL" clId="{30F017BD-EE7E-40F3-A323-BC1ADA5C7612}" dt="2025-03-18T10:09:10.492" v="238" actId="47"/>
        <pc:sldMkLst>
          <pc:docMk/>
          <pc:sldMk cId="3367936461" sldId="4595"/>
        </pc:sldMkLst>
      </pc:sldChg>
      <pc:sldChg chg="del">
        <pc:chgData name="REIMANN Julie, CFE/TOU" userId="966bd373-ad63-4c71-aa39-9590f883977f" providerId="ADAL" clId="{30F017BD-EE7E-40F3-A323-BC1ADA5C7612}" dt="2025-03-18T10:13:22.053" v="376" actId="47"/>
        <pc:sldMkLst>
          <pc:docMk/>
          <pc:sldMk cId="2684273705" sldId="4596"/>
        </pc:sldMkLst>
      </pc:sldChg>
      <pc:sldChg chg="del">
        <pc:chgData name="REIMANN Julie, CFE/TOU" userId="966bd373-ad63-4c71-aa39-9590f883977f" providerId="ADAL" clId="{30F017BD-EE7E-40F3-A323-BC1ADA5C7612}" dt="2025-03-18T10:15:55.419" v="456" actId="47"/>
        <pc:sldMkLst>
          <pc:docMk/>
          <pc:sldMk cId="2555486342" sldId="4597"/>
        </pc:sldMkLst>
      </pc:sldChg>
      <pc:sldChg chg="addSp delSp modSp new mod">
        <pc:chgData name="REIMANN Julie, CFE/TOU" userId="966bd373-ad63-4c71-aa39-9590f883977f" providerId="ADAL" clId="{30F017BD-EE7E-40F3-A323-BC1ADA5C7612}" dt="2025-03-18T10:40:03.871" v="871" actId="478"/>
        <pc:sldMkLst>
          <pc:docMk/>
          <pc:sldMk cId="2471474407" sldId="4598"/>
        </pc:sldMkLst>
        <pc:spChg chg="mod">
          <ac:chgData name="REIMANN Julie, CFE/TOU" userId="966bd373-ad63-4c71-aa39-9590f883977f" providerId="ADAL" clId="{30F017BD-EE7E-40F3-A323-BC1ADA5C7612}" dt="2025-03-18T10:06:55.539" v="162" actId="20577"/>
          <ac:spMkLst>
            <pc:docMk/>
            <pc:sldMk cId="2471474407" sldId="4598"/>
            <ac:spMk id="2" creationId="{60100A37-6417-D149-2D2C-EE0424E0B2D1}"/>
          </ac:spMkLst>
        </pc:spChg>
        <pc:spChg chg="del">
          <ac:chgData name="REIMANN Julie, CFE/TOU" userId="966bd373-ad63-4c71-aa39-9590f883977f" providerId="ADAL" clId="{30F017BD-EE7E-40F3-A323-BC1ADA5C7612}" dt="2025-03-18T10:07:00.930" v="163" actId="478"/>
          <ac:spMkLst>
            <pc:docMk/>
            <pc:sldMk cId="2471474407" sldId="4598"/>
            <ac:spMk id="4" creationId="{568915BC-773E-90F4-688C-41B0EB121C97}"/>
          </ac:spMkLst>
        </pc:spChg>
        <pc:spChg chg="add mod ord">
          <ac:chgData name="REIMANN Julie, CFE/TOU" userId="966bd373-ad63-4c71-aa39-9590f883977f" providerId="ADAL" clId="{30F017BD-EE7E-40F3-A323-BC1ADA5C7612}" dt="2025-03-18T10:38:01.986" v="830" actId="3064"/>
          <ac:spMkLst>
            <pc:docMk/>
            <pc:sldMk cId="2471474407" sldId="4598"/>
            <ac:spMk id="5" creationId="{83FFBEAB-5C5A-4774-202F-D9E25C08EFF5}"/>
          </ac:spMkLst>
        </pc:spChg>
        <pc:spChg chg="add mod ord">
          <ac:chgData name="REIMANN Julie, CFE/TOU" userId="966bd373-ad63-4c71-aa39-9590f883977f" providerId="ADAL" clId="{30F017BD-EE7E-40F3-A323-BC1ADA5C7612}" dt="2025-03-18T10:38:01.986" v="830" actId="3064"/>
          <ac:spMkLst>
            <pc:docMk/>
            <pc:sldMk cId="2471474407" sldId="4598"/>
            <ac:spMk id="6" creationId="{0DE89A35-4E52-7278-0A3E-2A9F324ACF2D}"/>
          </ac:spMkLst>
        </pc:spChg>
        <pc:spChg chg="add del mod">
          <ac:chgData name="REIMANN Julie, CFE/TOU" userId="966bd373-ad63-4c71-aa39-9590f883977f" providerId="ADAL" clId="{30F017BD-EE7E-40F3-A323-BC1ADA5C7612}" dt="2025-03-18T10:18:31.918" v="479" actId="478"/>
          <ac:spMkLst>
            <pc:docMk/>
            <pc:sldMk cId="2471474407" sldId="4598"/>
            <ac:spMk id="7" creationId="{E2C6620B-E962-86A7-5DE0-3FED520CECCA}"/>
          </ac:spMkLst>
        </pc:spChg>
        <pc:spChg chg="add del mod">
          <ac:chgData name="REIMANN Julie, CFE/TOU" userId="966bd373-ad63-4c71-aa39-9590f883977f" providerId="ADAL" clId="{30F017BD-EE7E-40F3-A323-BC1ADA5C7612}" dt="2025-03-18T10:29:41.019" v="710" actId="478"/>
          <ac:spMkLst>
            <pc:docMk/>
            <pc:sldMk cId="2471474407" sldId="4598"/>
            <ac:spMk id="9" creationId="{E8CCC06E-CBB9-79CB-6EF4-86B6B833B457}"/>
          </ac:spMkLst>
        </pc:spChg>
        <pc:spChg chg="add del mod">
          <ac:chgData name="REIMANN Julie, CFE/TOU" userId="966bd373-ad63-4c71-aa39-9590f883977f" providerId="ADAL" clId="{30F017BD-EE7E-40F3-A323-BC1ADA5C7612}" dt="2025-03-18T10:29:02.926" v="688" actId="478"/>
          <ac:spMkLst>
            <pc:docMk/>
            <pc:sldMk cId="2471474407" sldId="4598"/>
            <ac:spMk id="10" creationId="{76E5CA4A-72FB-5147-EF77-6DA06D883657}"/>
          </ac:spMkLst>
        </pc:spChg>
        <pc:spChg chg="add del mod">
          <ac:chgData name="REIMANN Julie, CFE/TOU" userId="966bd373-ad63-4c71-aa39-9590f883977f" providerId="ADAL" clId="{30F017BD-EE7E-40F3-A323-BC1ADA5C7612}" dt="2025-03-18T10:18:32.875" v="480" actId="478"/>
          <ac:spMkLst>
            <pc:docMk/>
            <pc:sldMk cId="2471474407" sldId="4598"/>
            <ac:spMk id="11" creationId="{35F0CDC8-0898-3D8D-E408-E3D2F6580165}"/>
          </ac:spMkLst>
        </pc:spChg>
        <pc:spChg chg="add del mod ord topLvl">
          <ac:chgData name="REIMANN Julie, CFE/TOU" userId="966bd373-ad63-4c71-aa39-9590f883977f" providerId="ADAL" clId="{30F017BD-EE7E-40F3-A323-BC1ADA5C7612}" dt="2025-03-18T10:28:37.919" v="678" actId="478"/>
          <ac:spMkLst>
            <pc:docMk/>
            <pc:sldMk cId="2471474407" sldId="4598"/>
            <ac:spMk id="13" creationId="{C58B2028-9087-7167-E1E5-214A59E3CB52}"/>
          </ac:spMkLst>
        </pc:spChg>
        <pc:spChg chg="add del mod topLvl">
          <ac:chgData name="REIMANN Julie, CFE/TOU" userId="966bd373-ad63-4c71-aa39-9590f883977f" providerId="ADAL" clId="{30F017BD-EE7E-40F3-A323-BC1ADA5C7612}" dt="2025-03-18T10:24:27.531" v="595" actId="478"/>
          <ac:spMkLst>
            <pc:docMk/>
            <pc:sldMk cId="2471474407" sldId="4598"/>
            <ac:spMk id="14" creationId="{8494CCA6-560F-55AE-4543-6946038D3A3C}"/>
          </ac:spMkLst>
        </pc:spChg>
        <pc:spChg chg="add mod">
          <ac:chgData name="REIMANN Julie, CFE/TOU" userId="966bd373-ad63-4c71-aa39-9590f883977f" providerId="ADAL" clId="{30F017BD-EE7E-40F3-A323-BC1ADA5C7612}" dt="2025-03-18T10:38:10.410" v="837" actId="1037"/>
          <ac:spMkLst>
            <pc:docMk/>
            <pc:sldMk cId="2471474407" sldId="4598"/>
            <ac:spMk id="16" creationId="{7550ACD0-D09F-505D-D840-F242C92BF06B}"/>
          </ac:spMkLst>
        </pc:spChg>
        <pc:spChg chg="add mod">
          <ac:chgData name="REIMANN Julie, CFE/TOU" userId="966bd373-ad63-4c71-aa39-9590f883977f" providerId="ADAL" clId="{30F017BD-EE7E-40F3-A323-BC1ADA5C7612}" dt="2025-03-18T10:38:10.410" v="837" actId="1037"/>
          <ac:spMkLst>
            <pc:docMk/>
            <pc:sldMk cId="2471474407" sldId="4598"/>
            <ac:spMk id="17" creationId="{063AF717-A84F-011B-C7D2-D99C16AF4F80}"/>
          </ac:spMkLst>
        </pc:spChg>
        <pc:spChg chg="add mod">
          <ac:chgData name="REIMANN Julie, CFE/TOU" userId="966bd373-ad63-4c71-aa39-9590f883977f" providerId="ADAL" clId="{30F017BD-EE7E-40F3-A323-BC1ADA5C7612}" dt="2025-03-18T10:38:16.223" v="849" actId="1038"/>
          <ac:spMkLst>
            <pc:docMk/>
            <pc:sldMk cId="2471474407" sldId="4598"/>
            <ac:spMk id="18" creationId="{FC61C08A-B67B-864F-6E13-752FF70259F3}"/>
          </ac:spMkLst>
        </pc:spChg>
        <pc:spChg chg="add mod">
          <ac:chgData name="REIMANN Julie, CFE/TOU" userId="966bd373-ad63-4c71-aa39-9590f883977f" providerId="ADAL" clId="{30F017BD-EE7E-40F3-A323-BC1ADA5C7612}" dt="2025-03-18T10:38:16.223" v="849" actId="1038"/>
          <ac:spMkLst>
            <pc:docMk/>
            <pc:sldMk cId="2471474407" sldId="4598"/>
            <ac:spMk id="19" creationId="{2A02A986-204A-2E29-FFFD-2910D3EB0727}"/>
          </ac:spMkLst>
        </pc:spChg>
        <pc:spChg chg="add del mod">
          <ac:chgData name="REIMANN Julie, CFE/TOU" userId="966bd373-ad63-4c71-aa39-9590f883977f" providerId="ADAL" clId="{30F017BD-EE7E-40F3-A323-BC1ADA5C7612}" dt="2025-03-18T10:40:03.871" v="871" actId="478"/>
          <ac:spMkLst>
            <pc:docMk/>
            <pc:sldMk cId="2471474407" sldId="4598"/>
            <ac:spMk id="23" creationId="{34ACFF82-44C8-4696-FFB8-6E632BB8349B}"/>
          </ac:spMkLst>
        </pc:spChg>
        <pc:grpChg chg="add del mod">
          <ac:chgData name="REIMANN Julie, CFE/TOU" userId="966bd373-ad63-4c71-aa39-9590f883977f" providerId="ADAL" clId="{30F017BD-EE7E-40F3-A323-BC1ADA5C7612}" dt="2025-03-18T10:24:27.531" v="595" actId="478"/>
          <ac:grpSpMkLst>
            <pc:docMk/>
            <pc:sldMk cId="2471474407" sldId="4598"/>
            <ac:grpSpMk id="15" creationId="{BAA27A5C-01EB-DA49-9A2D-394374E6A0DC}"/>
          </ac:grpSpMkLst>
        </pc:grpChg>
        <pc:picChg chg="add del mod">
          <ac:chgData name="REIMANN Julie, CFE/TOU" userId="966bd373-ad63-4c71-aa39-9590f883977f" providerId="ADAL" clId="{30F017BD-EE7E-40F3-A323-BC1ADA5C7612}" dt="2025-03-18T10:18:34.664" v="481" actId="478"/>
          <ac:picMkLst>
            <pc:docMk/>
            <pc:sldMk cId="2471474407" sldId="4598"/>
            <ac:picMk id="12" creationId="{ECC4C00E-8E0B-CE93-B69B-D0D2E0550741}"/>
          </ac:picMkLst>
        </pc:picChg>
        <pc:cxnChg chg="add del mod">
          <ac:chgData name="REIMANN Julie, CFE/TOU" userId="966bd373-ad63-4c71-aa39-9590f883977f" providerId="ADAL" clId="{30F017BD-EE7E-40F3-A323-BC1ADA5C7612}" dt="2025-03-18T10:19:30.220" v="531" actId="478"/>
          <ac:cxnSpMkLst>
            <pc:docMk/>
            <pc:sldMk cId="2471474407" sldId="4598"/>
            <ac:cxnSpMk id="8" creationId="{A53F7E5F-912F-891E-272B-39ADCC2874D8}"/>
          </ac:cxnSpMkLst>
        </pc:cxnChg>
        <pc:cxnChg chg="add del mod">
          <ac:chgData name="REIMANN Julie, CFE/TOU" userId="966bd373-ad63-4c71-aa39-9590f883977f" providerId="ADAL" clId="{30F017BD-EE7E-40F3-A323-BC1ADA5C7612}" dt="2025-03-18T10:35:31.925" v="825" actId="478"/>
          <ac:cxnSpMkLst>
            <pc:docMk/>
            <pc:sldMk cId="2471474407" sldId="4598"/>
            <ac:cxnSpMk id="21" creationId="{2D25A38F-626C-4DCE-E626-0BE315BE4AB1}"/>
          </ac:cxnSpMkLst>
        </pc:cxnChg>
      </pc:sldChg>
      <pc:sldChg chg="new del">
        <pc:chgData name="REIMANN Julie, CFE/TOU" userId="966bd373-ad63-4c71-aa39-9590f883977f" providerId="ADAL" clId="{30F017BD-EE7E-40F3-A323-BC1ADA5C7612}" dt="2025-03-18T10:05:56.730" v="142" actId="47"/>
        <pc:sldMkLst>
          <pc:docMk/>
          <pc:sldMk cId="2027558260" sldId="4599"/>
        </pc:sldMkLst>
      </pc:sldChg>
      <pc:sldChg chg="modSp new del mod">
        <pc:chgData name="REIMANN Julie, CFE/TOU" userId="966bd373-ad63-4c71-aa39-9590f883977f" providerId="ADAL" clId="{30F017BD-EE7E-40F3-A323-BC1ADA5C7612}" dt="2025-03-18T10:15:49.175" v="455" actId="47"/>
        <pc:sldMkLst>
          <pc:docMk/>
          <pc:sldMk cId="2688825275" sldId="4599"/>
        </pc:sldMkLst>
        <pc:spChg chg="mod">
          <ac:chgData name="REIMANN Julie, CFE/TOU" userId="966bd373-ad63-4c71-aa39-9590f883977f" providerId="ADAL" clId="{30F017BD-EE7E-40F3-A323-BC1ADA5C7612}" dt="2025-03-18T10:07:12.872" v="196" actId="20577"/>
          <ac:spMkLst>
            <pc:docMk/>
            <pc:sldMk cId="2688825275" sldId="4599"/>
            <ac:spMk id="2" creationId="{5D7F7869-4219-7F08-320C-99D9078CC512}"/>
          </ac:spMkLst>
        </pc:spChg>
      </pc:sldChg>
      <pc:sldChg chg="addSp delSp modSp new del mod">
        <pc:chgData name="REIMANN Julie, CFE/TOU" userId="966bd373-ad63-4c71-aa39-9590f883977f" providerId="ADAL" clId="{30F017BD-EE7E-40F3-A323-BC1ADA5C7612}" dt="2025-03-18T12:44:19.432" v="1893" actId="47"/>
        <pc:sldMkLst>
          <pc:docMk/>
          <pc:sldMk cId="2281639027" sldId="4600"/>
        </pc:sldMkLst>
        <pc:spChg chg="mod">
          <ac:chgData name="REIMANN Julie, CFE/TOU" userId="966bd373-ad63-4c71-aa39-9590f883977f" providerId="ADAL" clId="{30F017BD-EE7E-40F3-A323-BC1ADA5C7612}" dt="2025-03-18T10:57:59.026" v="984" actId="20577"/>
          <ac:spMkLst>
            <pc:docMk/>
            <pc:sldMk cId="2281639027" sldId="4600"/>
            <ac:spMk id="2" creationId="{52B7EC2E-48FB-D3BF-6A73-747C0C79D9ED}"/>
          </ac:spMkLst>
        </pc:spChg>
        <pc:spChg chg="del mod">
          <ac:chgData name="REIMANN Julie, CFE/TOU" userId="966bd373-ad63-4c71-aa39-9590f883977f" providerId="ADAL" clId="{30F017BD-EE7E-40F3-A323-BC1ADA5C7612}" dt="2025-03-18T11:24:25.801" v="1685" actId="478"/>
          <ac:spMkLst>
            <pc:docMk/>
            <pc:sldMk cId="2281639027" sldId="4600"/>
            <ac:spMk id="4" creationId="{F323C8A4-476F-7244-F4C2-42651CABFF67}"/>
          </ac:spMkLst>
        </pc:spChg>
        <pc:spChg chg="add mod">
          <ac:chgData name="REIMANN Julie, CFE/TOU" userId="966bd373-ad63-4c71-aa39-9590f883977f" providerId="ADAL" clId="{30F017BD-EE7E-40F3-A323-BC1ADA5C7612}" dt="2025-03-18T11:16:27.502" v="1566" actId="14100"/>
          <ac:spMkLst>
            <pc:docMk/>
            <pc:sldMk cId="2281639027" sldId="4600"/>
            <ac:spMk id="5" creationId="{A97742A6-49B6-913C-6FBA-B41609512919}"/>
          </ac:spMkLst>
        </pc:spChg>
        <pc:spChg chg="add mod ord">
          <ac:chgData name="REIMANN Julie, CFE/TOU" userId="966bd373-ad63-4c71-aa39-9590f883977f" providerId="ADAL" clId="{30F017BD-EE7E-40F3-A323-BC1ADA5C7612}" dt="2025-03-18T11:25:05.388" v="1692" actId="14100"/>
          <ac:spMkLst>
            <pc:docMk/>
            <pc:sldMk cId="2281639027" sldId="4600"/>
            <ac:spMk id="12" creationId="{6DA2E66B-289A-E983-75C7-42C97D0E6AC8}"/>
          </ac:spMkLst>
        </pc:spChg>
        <pc:spChg chg="add del mod ord">
          <ac:chgData name="REIMANN Julie, CFE/TOU" userId="966bd373-ad63-4c71-aa39-9590f883977f" providerId="ADAL" clId="{30F017BD-EE7E-40F3-A323-BC1ADA5C7612}" dt="2025-03-18T11:22:38.025" v="1655" actId="478"/>
          <ac:spMkLst>
            <pc:docMk/>
            <pc:sldMk cId="2281639027" sldId="4600"/>
            <ac:spMk id="14" creationId="{04FEB6E3-893C-CCFA-D9FD-4B4F22F1045C}"/>
          </ac:spMkLst>
        </pc:spChg>
        <pc:spChg chg="add mod ord">
          <ac:chgData name="REIMANN Julie, CFE/TOU" userId="966bd373-ad63-4c71-aa39-9590f883977f" providerId="ADAL" clId="{30F017BD-EE7E-40F3-A323-BC1ADA5C7612}" dt="2025-03-18T11:28:03.140" v="1764" actId="20577"/>
          <ac:spMkLst>
            <pc:docMk/>
            <pc:sldMk cId="2281639027" sldId="4600"/>
            <ac:spMk id="15" creationId="{C2FC89BE-EFBD-495C-8E84-EFE4BEF4EE96}"/>
          </ac:spMkLst>
        </pc:spChg>
        <pc:spChg chg="add mod ord">
          <ac:chgData name="REIMANN Julie, CFE/TOU" userId="966bd373-ad63-4c71-aa39-9590f883977f" providerId="ADAL" clId="{30F017BD-EE7E-40F3-A323-BC1ADA5C7612}" dt="2025-03-18T11:27:56.548" v="1760" actId="20577"/>
          <ac:spMkLst>
            <pc:docMk/>
            <pc:sldMk cId="2281639027" sldId="4600"/>
            <ac:spMk id="16" creationId="{E546F48B-A7DD-4DA9-1F3C-EF43E027109F}"/>
          </ac:spMkLst>
        </pc:spChg>
        <pc:spChg chg="add mod">
          <ac:chgData name="REIMANN Julie, CFE/TOU" userId="966bd373-ad63-4c71-aa39-9590f883977f" providerId="ADAL" clId="{30F017BD-EE7E-40F3-A323-BC1ADA5C7612}" dt="2025-03-18T11:27:36.747" v="1747" actId="1037"/>
          <ac:spMkLst>
            <pc:docMk/>
            <pc:sldMk cId="2281639027" sldId="4600"/>
            <ac:spMk id="17" creationId="{4B6EF408-7B30-AD48-106A-17755BA67F1E}"/>
          </ac:spMkLst>
        </pc:spChg>
        <pc:spChg chg="add mod">
          <ac:chgData name="REIMANN Julie, CFE/TOU" userId="966bd373-ad63-4c71-aa39-9590f883977f" providerId="ADAL" clId="{30F017BD-EE7E-40F3-A323-BC1ADA5C7612}" dt="2025-03-18T11:27:36.747" v="1747" actId="1037"/>
          <ac:spMkLst>
            <pc:docMk/>
            <pc:sldMk cId="2281639027" sldId="4600"/>
            <ac:spMk id="18" creationId="{315C8EE2-117A-689F-8E5F-A547C75ABBEF}"/>
          </ac:spMkLst>
        </pc:spChg>
        <pc:picChg chg="add mod">
          <ac:chgData name="REIMANN Julie, CFE/TOU" userId="966bd373-ad63-4c71-aa39-9590f883977f" providerId="ADAL" clId="{30F017BD-EE7E-40F3-A323-BC1ADA5C7612}" dt="2025-03-18T11:27:54.387" v="1759" actId="1037"/>
          <ac:picMkLst>
            <pc:docMk/>
            <pc:sldMk cId="2281639027" sldId="4600"/>
            <ac:picMk id="7" creationId="{00B83241-DFC3-970E-CE4C-974D7A3CD356}"/>
          </ac:picMkLst>
        </pc:picChg>
        <pc:picChg chg="add mod">
          <ac:chgData name="REIMANN Julie, CFE/TOU" userId="966bd373-ad63-4c71-aa39-9590f883977f" providerId="ADAL" clId="{30F017BD-EE7E-40F3-A323-BC1ADA5C7612}" dt="2025-03-18T11:28:05.901" v="1766" actId="1038"/>
          <ac:picMkLst>
            <pc:docMk/>
            <pc:sldMk cId="2281639027" sldId="4600"/>
            <ac:picMk id="9" creationId="{E36E7576-9309-5476-D7D9-91A79C17354F}"/>
          </ac:picMkLst>
        </pc:picChg>
        <pc:picChg chg="add del mod ord">
          <ac:chgData name="REIMANN Julie, CFE/TOU" userId="966bd373-ad63-4c71-aa39-9590f883977f" providerId="ADAL" clId="{30F017BD-EE7E-40F3-A323-BC1ADA5C7612}" dt="2025-03-18T11:21:24.862" v="1640" actId="1076"/>
          <ac:picMkLst>
            <pc:docMk/>
            <pc:sldMk cId="2281639027" sldId="4600"/>
            <ac:picMk id="11" creationId="{D4E64E05-8DC6-7E8E-489B-299CE2C5CD5B}"/>
          </ac:picMkLst>
        </pc:picChg>
        <pc:picChg chg="add del mod">
          <ac:chgData name="REIMANN Julie, CFE/TOU" userId="966bd373-ad63-4c71-aa39-9590f883977f" providerId="ADAL" clId="{30F017BD-EE7E-40F3-A323-BC1ADA5C7612}" dt="2025-03-18T11:20:35.215" v="1621" actId="478"/>
          <ac:picMkLst>
            <pc:docMk/>
            <pc:sldMk cId="2281639027" sldId="4600"/>
            <ac:picMk id="13" creationId="{E66A151E-FFB0-2CA4-F44B-756B67C08096}"/>
          </ac:picMkLst>
        </pc:picChg>
      </pc:sldChg>
      <pc:sldChg chg="addSp delSp modSp new mod modClrScheme chgLayout">
        <pc:chgData name="REIMANN Julie, CFE/TOU" userId="966bd373-ad63-4c71-aa39-9590f883977f" providerId="ADAL" clId="{30F017BD-EE7E-40F3-A323-BC1ADA5C7612}" dt="2025-03-18T10:13:33.576" v="377" actId="403"/>
        <pc:sldMkLst>
          <pc:docMk/>
          <pc:sldMk cId="4002836305" sldId="4601"/>
        </pc:sldMkLst>
        <pc:spChg chg="mod">
          <ac:chgData name="REIMANN Julie, CFE/TOU" userId="966bd373-ad63-4c71-aa39-9590f883977f" providerId="ADAL" clId="{30F017BD-EE7E-40F3-A323-BC1ADA5C7612}" dt="2025-03-18T10:12:54.680" v="373" actId="26606"/>
          <ac:spMkLst>
            <pc:docMk/>
            <pc:sldMk cId="4002836305" sldId="4601"/>
            <ac:spMk id="2" creationId="{7D9FA84B-FEC2-D546-E414-73EA7FE2ED75}"/>
          </ac:spMkLst>
        </pc:spChg>
        <pc:spChg chg="mod">
          <ac:chgData name="REIMANN Julie, CFE/TOU" userId="966bd373-ad63-4c71-aa39-9590f883977f" providerId="ADAL" clId="{30F017BD-EE7E-40F3-A323-BC1ADA5C7612}" dt="2025-03-18T10:12:54.680" v="373" actId="26606"/>
          <ac:spMkLst>
            <pc:docMk/>
            <pc:sldMk cId="4002836305" sldId="4601"/>
            <ac:spMk id="3" creationId="{E810912E-37C3-ED2F-ED53-28F5920C2699}"/>
          </ac:spMkLst>
        </pc:spChg>
        <pc:spChg chg="add del mod">
          <ac:chgData name="REIMANN Julie, CFE/TOU" userId="966bd373-ad63-4c71-aa39-9590f883977f" providerId="ADAL" clId="{30F017BD-EE7E-40F3-A323-BC1ADA5C7612}" dt="2025-03-18T10:13:33.576" v="377" actId="403"/>
          <ac:spMkLst>
            <pc:docMk/>
            <pc:sldMk cId="4002836305" sldId="4601"/>
            <ac:spMk id="4" creationId="{4FE468FC-B808-BBF8-CB67-891F019AB6D9}"/>
          </ac:spMkLst>
        </pc:spChg>
        <pc:graphicFrameChg chg="add del">
          <ac:chgData name="REIMANN Julie, CFE/TOU" userId="966bd373-ad63-4c71-aa39-9590f883977f" providerId="ADAL" clId="{30F017BD-EE7E-40F3-A323-BC1ADA5C7612}" dt="2025-03-18T10:12:54.680" v="373" actId="26606"/>
          <ac:graphicFrameMkLst>
            <pc:docMk/>
            <pc:sldMk cId="4002836305" sldId="4601"/>
            <ac:graphicFrameMk id="6" creationId="{D3781758-EC27-FD6F-902E-A353AC848693}"/>
          </ac:graphicFrameMkLst>
        </pc:graphicFrameChg>
      </pc:sldChg>
      <pc:sldChg chg="addSp delSp modSp new mod modClrScheme chgLayout">
        <pc:chgData name="REIMANN Julie, CFE/TOU" userId="966bd373-ad63-4c71-aa39-9590f883977f" providerId="ADAL" clId="{30F017BD-EE7E-40F3-A323-BC1ADA5C7612}" dt="2025-03-18T14:02:49.847" v="2504" actId="114"/>
        <pc:sldMkLst>
          <pc:docMk/>
          <pc:sldMk cId="520422613" sldId="4602"/>
        </pc:sldMkLst>
        <pc:spChg chg="mod ord">
          <ac:chgData name="REIMANN Julie, CFE/TOU" userId="966bd373-ad63-4c71-aa39-9590f883977f" providerId="ADAL" clId="{30F017BD-EE7E-40F3-A323-BC1ADA5C7612}" dt="2025-03-18T13:22:49.143" v="2021" actId="20577"/>
          <ac:spMkLst>
            <pc:docMk/>
            <pc:sldMk cId="520422613" sldId="4602"/>
            <ac:spMk id="2" creationId="{13B4DAB3-2B1B-0E78-7FB4-FFDEE451A31B}"/>
          </ac:spMkLst>
        </pc:spChg>
        <pc:spChg chg="mod ord">
          <ac:chgData name="REIMANN Julie, CFE/TOU" userId="966bd373-ad63-4c71-aa39-9590f883977f" providerId="ADAL" clId="{30F017BD-EE7E-40F3-A323-BC1ADA5C7612}" dt="2025-03-18T11:29:15.519" v="1832" actId="700"/>
          <ac:spMkLst>
            <pc:docMk/>
            <pc:sldMk cId="520422613" sldId="4602"/>
            <ac:spMk id="3" creationId="{1630545F-B6C4-9CD3-0823-1C7EEDE7E490}"/>
          </ac:spMkLst>
        </pc:spChg>
        <pc:spChg chg="del mod ord">
          <ac:chgData name="REIMANN Julie, CFE/TOU" userId="966bd373-ad63-4c71-aa39-9590f883977f" providerId="ADAL" clId="{30F017BD-EE7E-40F3-A323-BC1ADA5C7612}" dt="2025-03-18T11:29:15.519" v="1832" actId="700"/>
          <ac:spMkLst>
            <pc:docMk/>
            <pc:sldMk cId="520422613" sldId="4602"/>
            <ac:spMk id="4" creationId="{E8AD64C6-D906-C336-9C33-A0B9F5950063}"/>
          </ac:spMkLst>
        </pc:spChg>
        <pc:spChg chg="add mod ord">
          <ac:chgData name="REIMANN Julie, CFE/TOU" userId="966bd373-ad63-4c71-aa39-9590f883977f" providerId="ADAL" clId="{30F017BD-EE7E-40F3-A323-BC1ADA5C7612}" dt="2025-03-18T11:29:15.519" v="1832" actId="700"/>
          <ac:spMkLst>
            <pc:docMk/>
            <pc:sldMk cId="520422613" sldId="4602"/>
            <ac:spMk id="5" creationId="{58082851-8BEC-FD7B-3890-FCB35352F7D9}"/>
          </ac:spMkLst>
        </pc:spChg>
        <pc:spChg chg="add del mod ord">
          <ac:chgData name="REIMANN Julie, CFE/TOU" userId="966bd373-ad63-4c71-aa39-9590f883977f" providerId="ADAL" clId="{30F017BD-EE7E-40F3-A323-BC1ADA5C7612}" dt="2025-03-18T13:23:33.929" v="2022" actId="478"/>
          <ac:spMkLst>
            <pc:docMk/>
            <pc:sldMk cId="520422613" sldId="4602"/>
            <ac:spMk id="6" creationId="{1FC451BD-180D-6375-AA54-A356EE2F686C}"/>
          </ac:spMkLst>
        </pc:spChg>
        <pc:spChg chg="add del mod">
          <ac:chgData name="REIMANN Julie, CFE/TOU" userId="966bd373-ad63-4c71-aa39-9590f883977f" providerId="ADAL" clId="{30F017BD-EE7E-40F3-A323-BC1ADA5C7612}" dt="2025-03-18T13:46:14.569" v="2341" actId="21"/>
          <ac:spMkLst>
            <pc:docMk/>
            <pc:sldMk cId="520422613" sldId="4602"/>
            <ac:spMk id="14" creationId="{00F4E446-724F-5AC9-2C6E-1960246C9A42}"/>
          </ac:spMkLst>
        </pc:spChg>
        <pc:spChg chg="add del mod">
          <ac:chgData name="REIMANN Julie, CFE/TOU" userId="966bd373-ad63-4c71-aa39-9590f883977f" providerId="ADAL" clId="{30F017BD-EE7E-40F3-A323-BC1ADA5C7612}" dt="2025-03-18T13:46:14.569" v="2341" actId="21"/>
          <ac:spMkLst>
            <pc:docMk/>
            <pc:sldMk cId="520422613" sldId="4602"/>
            <ac:spMk id="15" creationId="{92094C4D-A79B-4C37-1C0F-B9E849C04CE1}"/>
          </ac:spMkLst>
        </pc:spChg>
        <pc:spChg chg="add del mod">
          <ac:chgData name="REIMANN Julie, CFE/TOU" userId="966bd373-ad63-4c71-aa39-9590f883977f" providerId="ADAL" clId="{30F017BD-EE7E-40F3-A323-BC1ADA5C7612}" dt="2025-03-18T13:46:14.569" v="2341" actId="21"/>
          <ac:spMkLst>
            <pc:docMk/>
            <pc:sldMk cId="520422613" sldId="4602"/>
            <ac:spMk id="16" creationId="{F935E036-4682-281B-CC77-CF1EC3332503}"/>
          </ac:spMkLst>
        </pc:spChg>
        <pc:spChg chg="add del mod">
          <ac:chgData name="REIMANN Julie, CFE/TOU" userId="966bd373-ad63-4c71-aa39-9590f883977f" providerId="ADAL" clId="{30F017BD-EE7E-40F3-A323-BC1ADA5C7612}" dt="2025-03-18T13:46:14.569" v="2341" actId="21"/>
          <ac:spMkLst>
            <pc:docMk/>
            <pc:sldMk cId="520422613" sldId="4602"/>
            <ac:spMk id="17" creationId="{31B7FA1F-54E3-CC06-DA3F-6C5DD7E08BCC}"/>
          </ac:spMkLst>
        </pc:spChg>
        <pc:spChg chg="add mod">
          <ac:chgData name="REIMANN Julie, CFE/TOU" userId="966bd373-ad63-4c71-aa39-9590f883977f" providerId="ADAL" clId="{30F017BD-EE7E-40F3-A323-BC1ADA5C7612}" dt="2025-03-18T14:01:54.834" v="2495" actId="207"/>
          <ac:spMkLst>
            <pc:docMk/>
            <pc:sldMk cId="520422613" sldId="4602"/>
            <ac:spMk id="18" creationId="{94C9115F-5A75-92A0-2557-FA64A3A566C1}"/>
          </ac:spMkLst>
        </pc:spChg>
        <pc:spChg chg="add mod">
          <ac:chgData name="REIMANN Julie, CFE/TOU" userId="966bd373-ad63-4c71-aa39-9590f883977f" providerId="ADAL" clId="{30F017BD-EE7E-40F3-A323-BC1ADA5C7612}" dt="2025-03-18T14:02:07.109" v="2496" actId="20577"/>
          <ac:spMkLst>
            <pc:docMk/>
            <pc:sldMk cId="520422613" sldId="4602"/>
            <ac:spMk id="19" creationId="{2F18BBED-B9A6-D983-3044-7B5ADAD6B40A}"/>
          </ac:spMkLst>
        </pc:spChg>
        <pc:spChg chg="add mod">
          <ac:chgData name="REIMANN Julie, CFE/TOU" userId="966bd373-ad63-4c71-aa39-9590f883977f" providerId="ADAL" clId="{30F017BD-EE7E-40F3-A323-BC1ADA5C7612}" dt="2025-03-18T14:01:54.834" v="2495" actId="207"/>
          <ac:spMkLst>
            <pc:docMk/>
            <pc:sldMk cId="520422613" sldId="4602"/>
            <ac:spMk id="20" creationId="{50E337FC-45FB-0C31-5143-59FDA409A03D}"/>
          </ac:spMkLst>
        </pc:spChg>
        <pc:spChg chg="add mod">
          <ac:chgData name="REIMANN Julie, CFE/TOU" userId="966bd373-ad63-4c71-aa39-9590f883977f" providerId="ADAL" clId="{30F017BD-EE7E-40F3-A323-BC1ADA5C7612}" dt="2025-03-18T14:01:54.834" v="2495" actId="207"/>
          <ac:spMkLst>
            <pc:docMk/>
            <pc:sldMk cId="520422613" sldId="4602"/>
            <ac:spMk id="21" creationId="{F89ED86C-24E7-D756-D259-9814F52965F8}"/>
          </ac:spMkLst>
        </pc:spChg>
        <pc:spChg chg="add mod">
          <ac:chgData name="REIMANN Julie, CFE/TOU" userId="966bd373-ad63-4c71-aa39-9590f883977f" providerId="ADAL" clId="{30F017BD-EE7E-40F3-A323-BC1ADA5C7612}" dt="2025-03-18T14:02:36.025" v="2502" actId="1036"/>
          <ac:spMkLst>
            <pc:docMk/>
            <pc:sldMk cId="520422613" sldId="4602"/>
            <ac:spMk id="29" creationId="{F0206C36-640E-6FE6-0BAA-591C2060B544}"/>
          </ac:spMkLst>
        </pc:spChg>
        <pc:spChg chg="add mod">
          <ac:chgData name="REIMANN Julie, CFE/TOU" userId="966bd373-ad63-4c71-aa39-9590f883977f" providerId="ADAL" clId="{30F017BD-EE7E-40F3-A323-BC1ADA5C7612}" dt="2025-03-18T14:02:36.025" v="2502" actId="1036"/>
          <ac:spMkLst>
            <pc:docMk/>
            <pc:sldMk cId="520422613" sldId="4602"/>
            <ac:spMk id="30" creationId="{2DE58C75-79B8-936E-0C33-661933BF733A}"/>
          </ac:spMkLst>
        </pc:spChg>
        <pc:spChg chg="add mod">
          <ac:chgData name="REIMANN Julie, CFE/TOU" userId="966bd373-ad63-4c71-aa39-9590f883977f" providerId="ADAL" clId="{30F017BD-EE7E-40F3-A323-BC1ADA5C7612}" dt="2025-03-18T14:02:36.025" v="2502" actId="1036"/>
          <ac:spMkLst>
            <pc:docMk/>
            <pc:sldMk cId="520422613" sldId="4602"/>
            <ac:spMk id="31" creationId="{37F3F239-9842-3545-DE46-B8ED66CC85E3}"/>
          </ac:spMkLst>
        </pc:spChg>
        <pc:spChg chg="add mod">
          <ac:chgData name="REIMANN Julie, CFE/TOU" userId="966bd373-ad63-4c71-aa39-9590f883977f" providerId="ADAL" clId="{30F017BD-EE7E-40F3-A323-BC1ADA5C7612}" dt="2025-03-18T14:02:36.025" v="2502" actId="1036"/>
          <ac:spMkLst>
            <pc:docMk/>
            <pc:sldMk cId="520422613" sldId="4602"/>
            <ac:spMk id="32" creationId="{3F48C09E-C668-A5A7-046A-6E24106548AE}"/>
          </ac:spMkLst>
        </pc:spChg>
        <pc:spChg chg="add mod">
          <ac:chgData name="REIMANN Julie, CFE/TOU" userId="966bd373-ad63-4c71-aa39-9590f883977f" providerId="ADAL" clId="{30F017BD-EE7E-40F3-A323-BC1ADA5C7612}" dt="2025-03-18T14:02:49.847" v="2504" actId="114"/>
          <ac:spMkLst>
            <pc:docMk/>
            <pc:sldMk cId="520422613" sldId="4602"/>
            <ac:spMk id="33" creationId="{00F4E446-724F-5AC9-2C6E-1960246C9A42}"/>
          </ac:spMkLst>
        </pc:spChg>
        <pc:spChg chg="add mod">
          <ac:chgData name="REIMANN Julie, CFE/TOU" userId="966bd373-ad63-4c71-aa39-9590f883977f" providerId="ADAL" clId="{30F017BD-EE7E-40F3-A323-BC1ADA5C7612}" dt="2025-03-18T14:02:49.847" v="2504" actId="114"/>
          <ac:spMkLst>
            <pc:docMk/>
            <pc:sldMk cId="520422613" sldId="4602"/>
            <ac:spMk id="34" creationId="{92094C4D-A79B-4C37-1C0F-B9E849C04CE1}"/>
          </ac:spMkLst>
        </pc:spChg>
        <pc:spChg chg="add mod">
          <ac:chgData name="REIMANN Julie, CFE/TOU" userId="966bd373-ad63-4c71-aa39-9590f883977f" providerId="ADAL" clId="{30F017BD-EE7E-40F3-A323-BC1ADA5C7612}" dt="2025-03-18T14:02:49.847" v="2504" actId="114"/>
          <ac:spMkLst>
            <pc:docMk/>
            <pc:sldMk cId="520422613" sldId="4602"/>
            <ac:spMk id="35" creationId="{F935E036-4682-281B-CC77-CF1EC3332503}"/>
          </ac:spMkLst>
        </pc:spChg>
        <pc:spChg chg="add mod">
          <ac:chgData name="REIMANN Julie, CFE/TOU" userId="966bd373-ad63-4c71-aa39-9590f883977f" providerId="ADAL" clId="{30F017BD-EE7E-40F3-A323-BC1ADA5C7612}" dt="2025-03-18T14:02:49.847" v="2504" actId="114"/>
          <ac:spMkLst>
            <pc:docMk/>
            <pc:sldMk cId="520422613" sldId="4602"/>
            <ac:spMk id="36" creationId="{31B7FA1F-54E3-CC06-DA3F-6C5DD7E08BCC}"/>
          </ac:spMkLst>
        </pc:spChg>
        <pc:cxnChg chg="add del mod">
          <ac:chgData name="REIMANN Julie, CFE/TOU" userId="966bd373-ad63-4c71-aa39-9590f883977f" providerId="ADAL" clId="{30F017BD-EE7E-40F3-A323-BC1ADA5C7612}" dt="2025-03-18T13:24:01.650" v="2027" actId="478"/>
          <ac:cxnSpMkLst>
            <pc:docMk/>
            <pc:sldMk cId="520422613" sldId="4602"/>
            <ac:cxnSpMk id="8" creationId="{234EE5CF-3679-9C1D-C89B-38D91A175590}"/>
          </ac:cxnSpMkLst>
        </pc:cxnChg>
        <pc:cxnChg chg="add mod">
          <ac:chgData name="REIMANN Julie, CFE/TOU" userId="966bd373-ad63-4c71-aa39-9590f883977f" providerId="ADAL" clId="{30F017BD-EE7E-40F3-A323-BC1ADA5C7612}" dt="2025-03-18T13:46:29.989" v="2386" actId="1035"/>
          <ac:cxnSpMkLst>
            <pc:docMk/>
            <pc:sldMk cId="520422613" sldId="4602"/>
            <ac:cxnSpMk id="10" creationId="{65DB4208-B658-C90B-97FB-32F0156AADD8}"/>
          </ac:cxnSpMkLst>
        </pc:cxnChg>
        <pc:cxnChg chg="add mod">
          <ac:chgData name="REIMANN Julie, CFE/TOU" userId="966bd373-ad63-4c71-aa39-9590f883977f" providerId="ADAL" clId="{30F017BD-EE7E-40F3-A323-BC1ADA5C7612}" dt="2025-03-18T13:46:29.989" v="2386" actId="1035"/>
          <ac:cxnSpMkLst>
            <pc:docMk/>
            <pc:sldMk cId="520422613" sldId="4602"/>
            <ac:cxnSpMk id="12" creationId="{948D77FA-17EB-6230-322D-B3877865C73A}"/>
          </ac:cxnSpMkLst>
        </pc:cxnChg>
        <pc:cxnChg chg="add mod">
          <ac:chgData name="REIMANN Julie, CFE/TOU" userId="966bd373-ad63-4c71-aa39-9590f883977f" providerId="ADAL" clId="{30F017BD-EE7E-40F3-A323-BC1ADA5C7612}" dt="2025-03-18T13:46:29.989" v="2386" actId="1035"/>
          <ac:cxnSpMkLst>
            <pc:docMk/>
            <pc:sldMk cId="520422613" sldId="4602"/>
            <ac:cxnSpMk id="23" creationId="{65E28F55-18DA-BC40-8199-C02EEAF0A3D1}"/>
          </ac:cxnSpMkLst>
        </pc:cxnChg>
        <pc:cxnChg chg="add mod">
          <ac:chgData name="REIMANN Julie, CFE/TOU" userId="966bd373-ad63-4c71-aa39-9590f883977f" providerId="ADAL" clId="{30F017BD-EE7E-40F3-A323-BC1ADA5C7612}" dt="2025-03-18T13:46:29.989" v="2386" actId="1035"/>
          <ac:cxnSpMkLst>
            <pc:docMk/>
            <pc:sldMk cId="520422613" sldId="4602"/>
            <ac:cxnSpMk id="26" creationId="{C8CF462C-18E5-4E97-6A4D-BC244BCD62BA}"/>
          </ac:cxnSpMkLst>
        </pc:cxnChg>
        <pc:cxnChg chg="add mod">
          <ac:chgData name="REIMANN Julie, CFE/TOU" userId="966bd373-ad63-4c71-aa39-9590f883977f" providerId="ADAL" clId="{30F017BD-EE7E-40F3-A323-BC1ADA5C7612}" dt="2025-03-18T14:01:06.706" v="2493" actId="1036"/>
          <ac:cxnSpMkLst>
            <pc:docMk/>
            <pc:sldMk cId="520422613" sldId="4602"/>
            <ac:cxnSpMk id="27" creationId="{F7045E5F-110A-050E-C444-D98FBC8C81A2}"/>
          </ac:cxnSpMkLst>
        </pc:cxnChg>
        <pc:cxnChg chg="add mod">
          <ac:chgData name="REIMANN Julie, CFE/TOU" userId="966bd373-ad63-4c71-aa39-9590f883977f" providerId="ADAL" clId="{30F017BD-EE7E-40F3-A323-BC1ADA5C7612}" dt="2025-03-18T14:01:06.706" v="2493" actId="1036"/>
          <ac:cxnSpMkLst>
            <pc:docMk/>
            <pc:sldMk cId="520422613" sldId="4602"/>
            <ac:cxnSpMk id="28" creationId="{76E6D820-486C-C5BA-C096-53A831F1819E}"/>
          </ac:cxnSpMkLst>
        </pc:cxnChg>
      </pc:sldChg>
      <pc:sldChg chg="modSp new del mod">
        <pc:chgData name="REIMANN Julie, CFE/TOU" userId="966bd373-ad63-4c71-aa39-9590f883977f" providerId="ADAL" clId="{30F017BD-EE7E-40F3-A323-BC1ADA5C7612}" dt="2025-03-18T10:15:56.230" v="457" actId="47"/>
        <pc:sldMkLst>
          <pc:docMk/>
          <pc:sldMk cId="894254415" sldId="4602"/>
        </pc:sldMkLst>
        <pc:spChg chg="mod">
          <ac:chgData name="REIMANN Julie, CFE/TOU" userId="966bd373-ad63-4c71-aa39-9590f883977f" providerId="ADAL" clId="{30F017BD-EE7E-40F3-A323-BC1ADA5C7612}" dt="2025-03-18T10:14:04.716" v="423" actId="20577"/>
          <ac:spMkLst>
            <pc:docMk/>
            <pc:sldMk cId="894254415" sldId="4602"/>
            <ac:spMk id="2" creationId="{DDAEE381-F4F0-BC51-97B3-76A7D80FB985}"/>
          </ac:spMkLst>
        </pc:spChg>
      </pc:sldChg>
      <pc:sldChg chg="addSp delSp modSp add mod">
        <pc:chgData name="REIMANN Julie, CFE/TOU" userId="966bd373-ad63-4c71-aa39-9590f883977f" providerId="ADAL" clId="{30F017BD-EE7E-40F3-A323-BC1ADA5C7612}" dt="2025-03-18T14:29:35.972" v="2515" actId="1038"/>
        <pc:sldMkLst>
          <pc:docMk/>
          <pc:sldMk cId="4111035062" sldId="4603"/>
        </pc:sldMkLst>
        <pc:spChg chg="mod">
          <ac:chgData name="REIMANN Julie, CFE/TOU" userId="966bd373-ad63-4c71-aa39-9590f883977f" providerId="ADAL" clId="{30F017BD-EE7E-40F3-A323-BC1ADA5C7612}" dt="2025-03-18T14:29:30.207" v="2509" actId="14100"/>
          <ac:spMkLst>
            <pc:docMk/>
            <pc:sldMk cId="4111035062" sldId="4603"/>
            <ac:spMk id="2" creationId="{DE8B0F8D-772C-A27A-506E-54026209C633}"/>
          </ac:spMkLst>
        </pc:spChg>
        <pc:spChg chg="add mod">
          <ac:chgData name="REIMANN Julie, CFE/TOU" userId="966bd373-ad63-4c71-aa39-9590f883977f" providerId="ADAL" clId="{30F017BD-EE7E-40F3-A323-BC1ADA5C7612}" dt="2025-03-18T12:45:03.636" v="1910" actId="20577"/>
          <ac:spMkLst>
            <pc:docMk/>
            <pc:sldMk cId="4111035062" sldId="4603"/>
            <ac:spMk id="4" creationId="{36E65965-CCE1-CABB-FEBD-5C52EA589C10}"/>
          </ac:spMkLst>
        </pc:spChg>
        <pc:spChg chg="del">
          <ac:chgData name="REIMANN Julie, CFE/TOU" userId="966bd373-ad63-4c71-aa39-9590f883977f" providerId="ADAL" clId="{30F017BD-EE7E-40F3-A323-BC1ADA5C7612}" dt="2025-03-18T12:41:06.942" v="1834" actId="478"/>
          <ac:spMkLst>
            <pc:docMk/>
            <pc:sldMk cId="4111035062" sldId="4603"/>
            <ac:spMk id="5" creationId="{4CBFFECD-10D7-9FBE-3455-F96BBF70B7A2}"/>
          </ac:spMkLst>
        </pc:spChg>
        <pc:spChg chg="add mod">
          <ac:chgData name="REIMANN Julie, CFE/TOU" userId="966bd373-ad63-4c71-aa39-9590f883977f" providerId="ADAL" clId="{30F017BD-EE7E-40F3-A323-BC1ADA5C7612}" dt="2025-03-18T12:44:09.245" v="1892" actId="113"/>
          <ac:spMkLst>
            <pc:docMk/>
            <pc:sldMk cId="4111035062" sldId="4603"/>
            <ac:spMk id="6" creationId="{DF42316C-4D3D-9C74-9B6E-D2338903FD0F}"/>
          </ac:spMkLst>
        </pc:spChg>
        <pc:picChg chg="add mod">
          <ac:chgData name="REIMANN Julie, CFE/TOU" userId="966bd373-ad63-4c71-aa39-9590f883977f" providerId="ADAL" clId="{30F017BD-EE7E-40F3-A323-BC1ADA5C7612}" dt="2025-03-18T14:29:35.972" v="2515" actId="1038"/>
          <ac:picMkLst>
            <pc:docMk/>
            <pc:sldMk cId="4111035062" sldId="4603"/>
            <ac:picMk id="5" creationId="{1F4535BE-307A-B8C1-6B8B-69541F136C91}"/>
          </ac:picMkLst>
        </pc:picChg>
        <pc:picChg chg="add mod">
          <ac:chgData name="REIMANN Julie, CFE/TOU" userId="966bd373-ad63-4c71-aa39-9590f883977f" providerId="ADAL" clId="{30F017BD-EE7E-40F3-A323-BC1ADA5C7612}" dt="2025-03-18T12:45:09.300" v="1913" actId="1035"/>
          <ac:picMkLst>
            <pc:docMk/>
            <pc:sldMk cId="4111035062" sldId="4603"/>
            <ac:picMk id="10" creationId="{5C63CE89-8E7A-99BB-B6EA-CA752E859BC8}"/>
          </ac:picMkLst>
        </pc:picChg>
      </pc:sldChg>
      <pc:sldChg chg="modSp add del mod modClrScheme chgLayout">
        <pc:chgData name="REIMANN Julie, CFE/TOU" userId="966bd373-ad63-4c71-aa39-9590f883977f" providerId="ADAL" clId="{30F017BD-EE7E-40F3-A323-BC1ADA5C7612}" dt="2025-03-18T12:57:05.327" v="1991" actId="47"/>
        <pc:sldMkLst>
          <pc:docMk/>
          <pc:sldMk cId="3623641207" sldId="4604"/>
        </pc:sldMkLst>
        <pc:spChg chg="mod">
          <ac:chgData name="REIMANN Julie, CFE/TOU" userId="966bd373-ad63-4c71-aa39-9590f883977f" providerId="ADAL" clId="{30F017BD-EE7E-40F3-A323-BC1ADA5C7612}" dt="2025-03-18T12:50:29.378" v="1915" actId="34807"/>
          <ac:spMkLst>
            <pc:docMk/>
            <pc:sldMk cId="3623641207" sldId="4604"/>
            <ac:spMk id="2" creationId="{83413239-0EBE-CBF8-286F-C6571E70F398}"/>
          </ac:spMkLst>
        </pc:spChg>
        <pc:spChg chg="mod">
          <ac:chgData name="REIMANN Julie, CFE/TOU" userId="966bd373-ad63-4c71-aa39-9590f883977f" providerId="ADAL" clId="{30F017BD-EE7E-40F3-A323-BC1ADA5C7612}" dt="2025-03-18T12:50:29.378" v="1915" actId="34807"/>
          <ac:spMkLst>
            <pc:docMk/>
            <pc:sldMk cId="3623641207" sldId="4604"/>
            <ac:spMk id="8" creationId="{1AA45BB8-E8AE-46E0-AEF0-4BF74CD99C3F}"/>
          </ac:spMkLst>
        </pc:spChg>
        <pc:picChg chg="mod ord">
          <ac:chgData name="REIMANN Julie, CFE/TOU" userId="966bd373-ad63-4c71-aa39-9590f883977f" providerId="ADAL" clId="{30F017BD-EE7E-40F3-A323-BC1ADA5C7612}" dt="2025-03-18T12:50:29.378" v="1915" actId="34807"/>
          <ac:picMkLst>
            <pc:docMk/>
            <pc:sldMk cId="3623641207" sldId="4604"/>
            <ac:picMk id="7" creationId="{37A76F89-8090-4B95-9AC2-497EB8CD8BEB}"/>
          </ac:picMkLst>
        </pc:picChg>
      </pc:sldChg>
      <pc:sldMasterChg chg="modSp mod delSldLayout">
        <pc:chgData name="REIMANN Julie, CFE/TOU" userId="966bd373-ad63-4c71-aa39-9590f883977f" providerId="ADAL" clId="{30F017BD-EE7E-40F3-A323-BC1ADA5C7612}" dt="2025-03-18T10:15:55.419" v="456" actId="47"/>
        <pc:sldMasterMkLst>
          <pc:docMk/>
          <pc:sldMasterMk cId="3801601746" sldId="2147483669"/>
        </pc:sldMasterMkLst>
        <pc:spChg chg="mod">
          <ac:chgData name="REIMANN Julie, CFE/TOU" userId="966bd373-ad63-4c71-aa39-9590f883977f" providerId="ADAL" clId="{30F017BD-EE7E-40F3-A323-BC1ADA5C7612}" dt="2025-03-18T10:05:38.012" v="140" actId="242"/>
          <ac:spMkLst>
            <pc:docMk/>
            <pc:sldMasterMk cId="3801601746" sldId="2147483669"/>
            <ac:spMk id="2" creationId="{00000000-0000-0000-0000-000000000000}"/>
          </ac:spMkLst>
        </pc:spChg>
        <pc:sldLayoutChg chg="del">
          <pc:chgData name="REIMANN Julie, CFE/TOU" userId="966bd373-ad63-4c71-aa39-9590f883977f" providerId="ADAL" clId="{30F017BD-EE7E-40F3-A323-BC1ADA5C7612}" dt="2025-03-18T10:15:55.419" v="456" actId="47"/>
          <pc:sldLayoutMkLst>
            <pc:docMk/>
            <pc:sldMasterMk cId="3801601746" sldId="2147483669"/>
            <pc:sldLayoutMk cId="2153495137" sldId="2147483685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C3AF98-05BF-4084-AEB9-C9579DE2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59CDE9-5ED7-4E98-B642-43BC613188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20D37B-E7E2-44EB-95EF-2AC124C14925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20A75D-DA93-4375-A052-856410A8D00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8DF236-6DA7-4894-84F3-214B7D2A2E4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0B98F5-2CAD-4488-AA34-B1D2D5AB75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858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2C215-5E13-45A5-8639-23FC38FF0936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ADB23-0F88-42BB-B7F6-DB64138153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873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7ADB23-0F88-42BB-B7F6-DB641381535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535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38ECA-46CB-F92F-5EE4-0A18C47B8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0A87D80B-1D85-F67C-181B-4B218E4B49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6125"/>
            <a:ext cx="6624637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01C2E78B-FD8D-0D7D-36B1-9FDB18B754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GB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6E234961-9FE1-7BDA-B70B-CCCD8DA294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775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8238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3850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946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666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386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106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7826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91357-101B-4142-89F5-E4F11121DA6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073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7ADB23-0F88-42BB-B7F6-DB641381535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14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cfe" TargetMode="External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FE Title Layout"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64000">
              <a:srgbClr val="7D274A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 descr="angle_16-9_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0"/>
            <a:ext cx="1974425" cy="3181018"/>
          </a:xfrm>
          <a:prstGeom prst="rect">
            <a:avLst/>
          </a:prstGeom>
        </p:spPr>
      </p:pic>
      <p:pic>
        <p:nvPicPr>
          <p:cNvPr id="16" name="Image 15" descr="angle_16-9_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267" y="1962482"/>
            <a:ext cx="1974425" cy="3181018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800" y="330400"/>
            <a:ext cx="518400" cy="1078273"/>
          </a:xfrm>
          <a:prstGeom prst="rect">
            <a:avLst/>
          </a:prstGeom>
        </p:spPr>
      </p:pic>
      <p:pic>
        <p:nvPicPr>
          <p:cNvPr id="18" name="Image 17" descr="OECD_TEXT_20cm_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200" y="4536000"/>
            <a:ext cx="1341882" cy="44577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1605153"/>
            <a:ext cx="6300000" cy="1220847"/>
          </a:xfrm>
        </p:spPr>
        <p:txBody>
          <a:bodyPr anchor="b" anchorCtr="0">
            <a:spAutoFit/>
          </a:bodyPr>
          <a:lstStyle>
            <a:lvl1pPr>
              <a:lnSpc>
                <a:spcPts val="4400"/>
              </a:lnSpc>
              <a:defRPr sz="4300" b="0" cap="all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</a:t>
            </a:r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2880000"/>
            <a:ext cx="6300000" cy="335989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7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</a:t>
            </a:r>
            <a:r>
              <a:rPr lang="fr-FR" dirty="0" err="1"/>
              <a:t>Subtitle</a:t>
            </a:r>
            <a:endParaRPr lang="en-US" dirty="0"/>
          </a:p>
        </p:txBody>
      </p:sp>
      <p:sp>
        <p:nvSpPr>
          <p:cNvPr id="20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404000" y="3837820"/>
            <a:ext cx="4500000" cy="183600"/>
          </a:xfrm>
          <a:prstGeom prst="rect">
            <a:avLst/>
          </a:prstGeom>
        </p:spPr>
        <p:txBody>
          <a:bodyPr wrap="none" r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fr-FR" sz="1200" kern="1200" baseline="0" smtClean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200" kern="1200" baseline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Centre for </a:t>
            </a:r>
            <a:r>
              <a:rPr lang="fr-FR" sz="1200" kern="1200" baseline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Entrepreneurship</a:t>
            </a:r>
            <a:r>
              <a:rPr lang="fr-FR" sz="1200" kern="1200" baseline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, </a:t>
            </a:r>
            <a:r>
              <a:rPr lang="fr-FR" sz="1200" kern="1200" baseline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SMEs</a:t>
            </a:r>
            <a:r>
              <a:rPr lang="fr-FR" sz="1200" kern="1200" baseline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, </a:t>
            </a:r>
            <a:r>
              <a:rPr lang="fr-FR" sz="1200" kern="1200" baseline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Regions</a:t>
            </a:r>
            <a:r>
              <a:rPr lang="fr-FR" sz="1200" kern="1200" baseline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and Cities (CFE)</a:t>
            </a:r>
            <a:r>
              <a:rPr lang="fr-FR" dirty="0"/>
              <a:t> </a:t>
            </a:r>
          </a:p>
        </p:txBody>
      </p:sp>
      <p:sp>
        <p:nvSpPr>
          <p:cNvPr id="21" name="Espace réservé du texte 3"/>
          <p:cNvSpPr>
            <a:spLocks noGrp="1"/>
          </p:cNvSpPr>
          <p:nvPr>
            <p:ph type="body" sz="half" idx="10" hasCustomPrompt="1"/>
          </p:nvPr>
        </p:nvSpPr>
        <p:spPr>
          <a:xfrm>
            <a:off x="1404000" y="3617709"/>
            <a:ext cx="4500000" cy="183600"/>
          </a:xfrm>
          <a:prstGeom prst="rect">
            <a:avLst/>
          </a:prstGeom>
        </p:spPr>
        <p:txBody>
          <a:bodyPr wrap="none" r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fr-FR" sz="1200" kern="1200" baseline="0" smtClean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200" kern="1200" baseline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Click to </a:t>
            </a:r>
            <a:r>
              <a:rPr lang="fr-FR" sz="1200" kern="1200" baseline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edit</a:t>
            </a:r>
            <a:r>
              <a:rPr lang="fr-FR" sz="1200" kern="1200" baseline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the date </a:t>
            </a:r>
            <a:r>
              <a:rPr lang="fr-FR" sz="1200" kern="1200" baseline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here</a:t>
            </a:r>
            <a:endParaRPr lang="fr-FR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4" hasCustomPrompt="1"/>
          </p:nvPr>
        </p:nvSpPr>
        <p:spPr>
          <a:xfrm>
            <a:off x="1404000" y="4061138"/>
            <a:ext cx="2293083" cy="2409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1200" kern="12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de-DE" dirty="0">
                <a:solidFill>
                  <a:schemeClr val="tx1"/>
                </a:solidFill>
                <a:latin typeface="+mj-lt"/>
              </a:rPr>
              <a:t>Edit # </a:t>
            </a:r>
            <a:r>
              <a:rPr lang="en-US" dirty="0"/>
              <a:t>Hashtag here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1410756" y="4711527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900" baseline="0" dirty="0">
                <a:latin typeface="+mj-lt"/>
              </a:rPr>
              <a:t>     </a:t>
            </a:r>
            <a:r>
              <a:rPr lang="en-US" sz="900" dirty="0">
                <a:latin typeface="+mj-lt"/>
              </a:rPr>
              <a:t>@</a:t>
            </a:r>
            <a:r>
              <a:rPr lang="en-US" sz="900" dirty="0" err="1">
                <a:latin typeface="+mj-lt"/>
              </a:rPr>
              <a:t>OECD_local</a:t>
            </a:r>
            <a:r>
              <a:rPr lang="en-US" sz="900" dirty="0">
                <a:latin typeface="+mj-lt"/>
              </a:rPr>
              <a:t>    </a:t>
            </a:r>
            <a:r>
              <a:rPr lang="en-GB" sz="900" kern="1200" baseline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       </a:t>
            </a:r>
            <a:r>
              <a:rPr lang="en-GB" sz="900" dirty="0">
                <a:latin typeface="+mj-lt"/>
              </a:rPr>
              <a:t>www.linkedin.com/company/oecd-local</a:t>
            </a:r>
            <a:r>
              <a:rPr lang="en-GB" sz="9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 </a:t>
            </a:r>
            <a:r>
              <a:rPr lang="en-US" sz="900" baseline="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900" dirty="0">
                <a:latin typeface="+mj-lt"/>
                <a:cs typeface="Arial" panose="020B0604020202020204" pitchFamily="34" charset="0"/>
              </a:rPr>
              <a:t>www.oecd.org/</a:t>
            </a:r>
            <a:r>
              <a:rPr lang="en-GB" sz="900" dirty="0" err="1">
                <a:latin typeface="+mj-lt"/>
                <a:cs typeface="Arial" panose="020B0604020202020204" pitchFamily="34" charset="0"/>
              </a:rPr>
              <a:t>cfe</a:t>
            </a:r>
            <a:r>
              <a:rPr lang="en-GB" sz="900" dirty="0">
                <a:latin typeface="+mj-lt"/>
                <a:cs typeface="Arial" panose="020B0604020202020204" pitchFamily="34" charset="0"/>
              </a:rPr>
              <a:t> </a:t>
            </a:r>
            <a:endParaRPr lang="en-US" sz="900" dirty="0">
              <a:latin typeface="+mj-lt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972" y="4786079"/>
            <a:ext cx="117373" cy="954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680" y="4682958"/>
            <a:ext cx="263580" cy="2635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084" y="4765859"/>
            <a:ext cx="107713" cy="107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287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FE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26E5D-9639-4F4B-8C5E-F2555D0CF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674851-89BC-40AB-A5E6-3B2D62DEE3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AE1A9-8E7E-D04D-9670-8269DAC153D9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50C917AE-2537-4367-85BE-BBCA8A22CACF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79450" y="1203325"/>
            <a:ext cx="8212138" cy="344328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888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FE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AE1A9-8E7E-D04D-9670-8269DAC153D9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4" hasCustomPrompt="1"/>
          </p:nvPr>
        </p:nvSpPr>
        <p:spPr>
          <a:xfrm>
            <a:off x="5368119" y="4808822"/>
            <a:ext cx="2362200" cy="2726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1200" kern="1200" baseline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de-DE" dirty="0">
                <a:solidFill>
                  <a:schemeClr val="tx1"/>
                </a:solidFill>
                <a:latin typeface="+mj-lt"/>
              </a:rPr>
              <a:t># </a:t>
            </a:r>
            <a:r>
              <a:rPr lang="en-US" dirty="0"/>
              <a:t>Edit Hashtag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B31C412-1025-46C2-9BBE-444ADAAEE2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79450" y="1230313"/>
            <a:ext cx="8212138" cy="338137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>
              <a:defRPr baseline="0">
                <a:latin typeface="Calibri Light" panose="020F0302020204030204" pitchFamily="34" charset="0"/>
              </a:defRPr>
            </a:lvl2pPr>
            <a:lvl3pPr>
              <a:defRPr baseline="0">
                <a:latin typeface="Calibri Light" panose="020F0302020204030204" pitchFamily="34" charset="0"/>
              </a:defRPr>
            </a:lvl3pPr>
            <a:lvl4pPr>
              <a:defRPr baseline="0">
                <a:latin typeface="Calibri Light" panose="020F0302020204030204" pitchFamily="34" charset="0"/>
              </a:defRPr>
            </a:lvl4pPr>
            <a:lvl5pPr>
              <a:defRPr baseline="0">
                <a:latin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0129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FE 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D6F79-7A9A-4A52-B5BA-817A2D132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58C10E9-202F-4196-A98A-C541F2BBDC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AE1A9-8E7E-D04D-9670-8269DAC153D9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8E2CE628-1FC3-4423-B561-33A5DEA23CF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679450" y="1203325"/>
            <a:ext cx="8212138" cy="34290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7609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FE Section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67C06CA-6BE8-0343-A32B-8F917CC9559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20171" y="0"/>
            <a:ext cx="9164171" cy="51435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4370294 w 12192000"/>
              <a:gd name="connsiteY3" fmla="*/ 3388659 h 6858000"/>
              <a:gd name="connsiteX4" fmla="*/ 0 w 12192000"/>
              <a:gd name="connsiteY4" fmla="*/ 0 h 6858000"/>
              <a:gd name="connsiteX0" fmla="*/ 13447 w 12205447"/>
              <a:gd name="connsiteY0" fmla="*/ 0 h 6858000"/>
              <a:gd name="connsiteX1" fmla="*/ 12205447 w 12205447"/>
              <a:gd name="connsiteY1" fmla="*/ 0 h 6858000"/>
              <a:gd name="connsiteX2" fmla="*/ 12205447 w 12205447"/>
              <a:gd name="connsiteY2" fmla="*/ 6858000 h 6858000"/>
              <a:gd name="connsiteX3" fmla="*/ 0 w 12205447"/>
              <a:gd name="connsiteY3" fmla="*/ 2528047 h 6858000"/>
              <a:gd name="connsiteX4" fmla="*/ 13447 w 12205447"/>
              <a:gd name="connsiteY4" fmla="*/ 0 h 6858000"/>
              <a:gd name="connsiteX0" fmla="*/ 40341 w 12232341"/>
              <a:gd name="connsiteY0" fmla="*/ 0 h 6858000"/>
              <a:gd name="connsiteX1" fmla="*/ 12232341 w 12232341"/>
              <a:gd name="connsiteY1" fmla="*/ 0 h 6858000"/>
              <a:gd name="connsiteX2" fmla="*/ 12232341 w 12232341"/>
              <a:gd name="connsiteY2" fmla="*/ 6858000 h 6858000"/>
              <a:gd name="connsiteX3" fmla="*/ 0 w 12232341"/>
              <a:gd name="connsiteY3" fmla="*/ 1559859 h 6858000"/>
              <a:gd name="connsiteX4" fmla="*/ 40341 w 12232341"/>
              <a:gd name="connsiteY4" fmla="*/ 0 h 6858000"/>
              <a:gd name="connsiteX0" fmla="*/ 26894 w 12218894"/>
              <a:gd name="connsiteY0" fmla="*/ 0 h 6858000"/>
              <a:gd name="connsiteX1" fmla="*/ 12218894 w 12218894"/>
              <a:gd name="connsiteY1" fmla="*/ 0 h 6858000"/>
              <a:gd name="connsiteX2" fmla="*/ 12218894 w 12218894"/>
              <a:gd name="connsiteY2" fmla="*/ 6858000 h 6858000"/>
              <a:gd name="connsiteX3" fmla="*/ 0 w 12218894"/>
              <a:gd name="connsiteY3" fmla="*/ 1613647 h 6858000"/>
              <a:gd name="connsiteX4" fmla="*/ 26894 w 12218894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18894" h="6858000">
                <a:moveTo>
                  <a:pt x="26894" y="0"/>
                </a:moveTo>
                <a:lnTo>
                  <a:pt x="12218894" y="0"/>
                </a:lnTo>
                <a:lnTo>
                  <a:pt x="12218894" y="6858000"/>
                </a:lnTo>
                <a:lnTo>
                  <a:pt x="0" y="1613647"/>
                </a:lnTo>
                <a:cubicBezTo>
                  <a:pt x="4482" y="770965"/>
                  <a:pt x="22412" y="842682"/>
                  <a:pt x="2689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</p:spPr>
        <p:txBody>
          <a:bodyPr vert="vert270"/>
          <a:lstStyle>
            <a:lvl1pPr marL="0" indent="0" algn="ctr">
              <a:buFontTx/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ea typeface="Anonymous Pro" panose="02060609030202000504" pitchFamily="49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PHOTO</a:t>
            </a:r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26701B7F-0003-5242-9D36-DDA3A9A8276C}"/>
              </a:ext>
            </a:extLst>
          </p:cNvPr>
          <p:cNvSpPr/>
          <p:nvPr/>
        </p:nvSpPr>
        <p:spPr>
          <a:xfrm>
            <a:off x="0" y="1159810"/>
            <a:ext cx="9144000" cy="3983691"/>
          </a:xfrm>
          <a:prstGeom prst="rtTriangl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57000">
                <a:srgbClr val="7D274A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7E3925-0FA3-0B46-BDA5-6344940D3FE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9265" y="3167411"/>
            <a:ext cx="5146709" cy="168361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3600" b="1" spc="0">
                <a:solidFill>
                  <a:schemeClr val="tx1"/>
                </a:solidFill>
                <a:latin typeface="+mj-lt"/>
                <a:ea typeface="Anonymous Pro" panose="02060609030202000504" pitchFamily="49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me</a:t>
            </a:r>
          </a:p>
          <a:p>
            <a:pPr lvl="0"/>
            <a:r>
              <a:rPr lang="en-US" dirty="0"/>
              <a:t>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voluptad</a:t>
            </a:r>
            <a:r>
              <a:rPr lang="en-US" dirty="0"/>
              <a:t> at</a:t>
            </a:r>
          </a:p>
          <a:p>
            <a:pPr lvl="0"/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dolormentad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64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FE Thank you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</a:schemeClr>
              </a:gs>
              <a:gs pos="77000">
                <a:srgbClr val="7D274A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73" y="4386263"/>
            <a:ext cx="1306562" cy="32091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12812" y="1599750"/>
            <a:ext cx="8453219" cy="97200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4000" b="1" dirty="0">
                <a:solidFill>
                  <a:schemeClr val="tx1"/>
                </a:solidFill>
                <a:cs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Say </a:t>
            </a:r>
            <a:r>
              <a:rPr kumimoji="0" lang="fr-FR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Thank</a:t>
            </a:r>
            <a:r>
              <a:rPr kumimoji="0" lang="fr-FR" sz="4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you</a:t>
            </a:r>
            <a:r>
              <a:rPr kumimoji="0" lang="fr-FR" sz="4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! Or </a:t>
            </a:r>
            <a:r>
              <a:rPr kumimoji="0" lang="fr-FR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edit</a:t>
            </a:r>
            <a:r>
              <a:rPr kumimoji="0" lang="fr-FR" sz="4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the </a:t>
            </a:r>
            <a:r>
              <a:rPr kumimoji="0" lang="fr-FR" sz="41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text</a:t>
            </a:r>
            <a:endParaRPr kumimoji="0" lang="fr-FR" sz="4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0794" y="2773471"/>
            <a:ext cx="5146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</a:t>
            </a:r>
            <a:endParaRPr lang="en-US" sz="2800" dirty="0">
              <a:latin typeface="+mj-lt"/>
            </a:endParaRP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915399" y="2821891"/>
            <a:ext cx="7950632" cy="5461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800" u="none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xxxxxx@oecd.org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12812" y="3481787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>
                <a:latin typeface="+mj-lt"/>
              </a:rPr>
              <a:t>Twitter:</a:t>
            </a:r>
            <a:r>
              <a:rPr lang="en-US" sz="1100" baseline="0" dirty="0">
                <a:latin typeface="+mj-lt"/>
              </a:rPr>
              <a:t> </a:t>
            </a:r>
            <a:r>
              <a:rPr lang="en-US" sz="1100" dirty="0">
                <a:latin typeface="+mj-lt"/>
              </a:rPr>
              <a:t>@</a:t>
            </a:r>
            <a:r>
              <a:rPr lang="en-US" sz="1100" dirty="0" err="1">
                <a:latin typeface="+mj-lt"/>
              </a:rPr>
              <a:t>OECD_local</a:t>
            </a:r>
            <a:endParaRPr lang="en-US" sz="1100" dirty="0">
              <a:latin typeface="+mj-lt"/>
            </a:endParaRPr>
          </a:p>
          <a:p>
            <a:r>
              <a:rPr lang="en-US" sz="1100" dirty="0">
                <a:latin typeface="+mj-lt"/>
                <a:cs typeface="Arial" panose="020B0604020202020204" pitchFamily="34" charset="0"/>
              </a:rPr>
              <a:t>LinkedIn: </a:t>
            </a:r>
            <a:r>
              <a:rPr lang="en-GB" sz="1100" dirty="0">
                <a:latin typeface="+mj-lt"/>
              </a:rPr>
              <a:t>www.linkedin.com/company/oecd-local</a:t>
            </a:r>
            <a:endParaRPr lang="en-US" sz="1100" dirty="0">
              <a:latin typeface="+mj-lt"/>
              <a:cs typeface="Arial" panose="020B0604020202020204" pitchFamily="34" charset="0"/>
            </a:endParaRPr>
          </a:p>
          <a:p>
            <a:r>
              <a:rPr lang="en-US" sz="1100" dirty="0">
                <a:latin typeface="+mj-lt"/>
                <a:cs typeface="Arial" panose="020B0604020202020204" pitchFamily="34" charset="0"/>
              </a:rPr>
              <a:t>Website: </a:t>
            </a:r>
            <a:r>
              <a:rPr lang="en-US" sz="1100" dirty="0">
                <a:solidFill>
                  <a:schemeClr val="tx1"/>
                </a:solidFill>
                <a:latin typeface="+mj-lt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www.oecd.org/</a:t>
            </a:r>
            <a:r>
              <a:rPr lang="en-GB" sz="11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cfe</a:t>
            </a:r>
            <a:endParaRPr lang="en-GB" sz="11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en-GB" sz="1100" dirty="0">
                <a:latin typeface="+mj-lt"/>
                <a:cs typeface="Arial" panose="020B0604020202020204" pitchFamily="34" charset="0"/>
              </a:rPr>
              <a:t>Blog: </a:t>
            </a:r>
            <a:r>
              <a:rPr lang="en-GB" sz="1100" dirty="0" err="1">
                <a:latin typeface="+mj-lt"/>
                <a:cs typeface="Arial" panose="020B0604020202020204" pitchFamily="34" charset="0"/>
              </a:rPr>
              <a:t>oecdcogito.blog</a:t>
            </a:r>
            <a:endParaRPr lang="en-US" sz="11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87483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FE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AE1A9-8E7E-D04D-9670-8269DAC153D9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8145442E-308A-C42A-F918-2A78DC22872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9450" y="1203325"/>
            <a:ext cx="8212138" cy="3419475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 sz="180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>
              <a:spcAft>
                <a:spcPts val="600"/>
              </a:spcAft>
              <a:defRPr sz="1800">
                <a:solidFill>
                  <a:schemeClr val="bg2"/>
                </a:solidFill>
                <a:latin typeface="Georgia" panose="02040502050405020303" pitchFamily="18" charset="0"/>
              </a:defRPr>
            </a:lvl2pPr>
            <a:lvl3pPr>
              <a:defRPr sz="1400">
                <a:solidFill>
                  <a:schemeClr val="bg1">
                    <a:lumMod val="50000"/>
                    <a:lumOff val="50000"/>
                  </a:schemeClr>
                </a:solidFill>
                <a:latin typeface="Georgia" panose="02040502050405020303" pitchFamily="18" charset="0"/>
              </a:defRPr>
            </a:lvl3pPr>
            <a:lvl4pPr>
              <a:defRPr sz="1400">
                <a:solidFill>
                  <a:schemeClr val="bg1">
                    <a:lumMod val="50000"/>
                    <a:lumOff val="50000"/>
                  </a:schemeClr>
                </a:solidFill>
                <a:latin typeface="Georgia" panose="02040502050405020303" pitchFamily="18" charset="0"/>
              </a:defRPr>
            </a:lvl4pPr>
            <a:lvl5pPr>
              <a:defRPr sz="1400">
                <a:solidFill>
                  <a:schemeClr val="bg1">
                    <a:lumMod val="50000"/>
                    <a:lumOff val="50000"/>
                  </a:schemeClr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3754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7764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4755600"/>
            <a:ext cx="9144000" cy="387899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70000">
                <a:srgbClr val="7D274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" y="0"/>
            <a:ext cx="4130298" cy="4755600"/>
          </a:xfrm>
          <a:prstGeom prst="rect">
            <a:avLst/>
          </a:prstGeom>
          <a:gradFill>
            <a:gsLst>
              <a:gs pos="100000">
                <a:srgbClr val="FFFFE7">
                  <a:alpha val="50000"/>
                </a:srgbClr>
              </a:gs>
              <a:gs pos="0">
                <a:schemeClr val="tx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112" y="140400"/>
            <a:ext cx="8211888" cy="972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</a:t>
            </a:r>
            <a:r>
              <a:rPr lang="fr-FR" dirty="0" err="1"/>
              <a:t>Slide</a:t>
            </a:r>
            <a:r>
              <a:rPr lang="fr-FR" dirty="0"/>
              <a:t> </a:t>
            </a:r>
            <a:r>
              <a:rPr lang="fr-FR" dirty="0" err="1"/>
              <a:t>title</a:t>
            </a:r>
            <a:br>
              <a:rPr lang="fr-FR" dirty="0"/>
            </a:br>
            <a:r>
              <a:rPr lang="fr-FR" dirty="0" err="1"/>
              <a:t>Title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extended</a:t>
            </a:r>
            <a:r>
              <a:rPr lang="fr-FR" dirty="0"/>
              <a:t> to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lines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222" y="4860152"/>
            <a:ext cx="342000" cy="183600"/>
          </a:xfrm>
          <a:prstGeom prst="rect">
            <a:avLst/>
          </a:prstGeom>
        </p:spPr>
        <p:txBody>
          <a:bodyPr vert="horz" wrap="none" lIns="91440" tIns="45720" rIns="91440" bIns="45720" rtlCol="0" anchor="ctr" anchorCtr="0"/>
          <a:lstStyle>
            <a:lvl1pPr algn="ctr">
              <a:defRPr sz="1200" baseline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fld id="{11EAE1A9-8E7E-D04D-9670-8269DAC153D9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663F5E9-3E05-9140-AB3A-13FCE0330B8B}"/>
              </a:ext>
            </a:extLst>
          </p:cNvPr>
          <p:cNvSpPr txBox="1">
            <a:spLocks/>
          </p:cNvSpPr>
          <p:nvPr/>
        </p:nvSpPr>
        <p:spPr>
          <a:xfrm>
            <a:off x="252000" y="4854455"/>
            <a:ext cx="792000" cy="183600"/>
          </a:xfrm>
          <a:prstGeom prst="rect">
            <a:avLst/>
          </a:prstGeom>
        </p:spPr>
        <p:txBody>
          <a:bodyPr vert="horz" wrap="none" lIns="91440" tIns="45720" rIns="0" bIns="45720" rtlCol="0" anchor="ctr" anchorCtr="0"/>
          <a:lstStyle>
            <a:defPPr>
              <a:defRPr lang="fr-FR"/>
            </a:defPPr>
            <a:lvl1pPr marL="0" algn="l" defTabSz="457200" rtl="0" eaLnBrk="1" latinLnBrk="0" hangingPunct="1">
              <a:defRPr sz="1200" kern="1200" baseline="0">
                <a:solidFill>
                  <a:srgbClr val="727272"/>
                </a:solidFill>
                <a:latin typeface="Arial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schemeClr val="tx1"/>
                </a:solidFill>
                <a:latin typeface="+mj-lt"/>
              </a:rPr>
              <a:t>© OECD | Centre for Entrepreneurship, SMEs,</a:t>
            </a:r>
            <a:r>
              <a:rPr lang="de-DE" baseline="0" dirty="0">
                <a:solidFill>
                  <a:schemeClr val="tx1"/>
                </a:solidFill>
                <a:latin typeface="+mj-lt"/>
              </a:rPr>
              <a:t> Regions and Cities</a:t>
            </a:r>
            <a:r>
              <a:rPr lang="de-DE" sz="1000" kern="1200" baseline="0" dirty="0">
                <a:solidFill>
                  <a:schemeClr val="tx1"/>
                </a:solidFill>
                <a:latin typeface="Arial"/>
                <a:ea typeface="+mn-ea"/>
                <a:cs typeface="+mn-cs"/>
              </a:rPr>
              <a:t> | </a:t>
            </a:r>
            <a:r>
              <a:rPr lang="fr-FR" sz="1200" kern="1200" baseline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@OECD_Local</a:t>
            </a:r>
            <a:r>
              <a:rPr lang="de-DE" sz="1000" kern="1200" baseline="0" dirty="0">
                <a:solidFill>
                  <a:schemeClr val="tx1"/>
                </a:solidFill>
                <a:latin typeface="Arial"/>
                <a:ea typeface="+mn-ea"/>
                <a:cs typeface="+mn-cs"/>
              </a:rPr>
              <a:t> | #OECDTourism</a:t>
            </a:r>
          </a:p>
        </p:txBody>
      </p:sp>
      <p:pic>
        <p:nvPicPr>
          <p:cNvPr id="10" name="Image 10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54331" y="149546"/>
            <a:ext cx="425781" cy="88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6017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3" r:id="rId2"/>
    <p:sldLayoutId id="2147483682" r:id="rId3"/>
    <p:sldLayoutId id="2147483684" r:id="rId4"/>
    <p:sldLayoutId id="2147483675" r:id="rId5"/>
    <p:sldLayoutId id="2147483680" r:id="rId6"/>
    <p:sldLayoutId id="2147483686" r:id="rId7"/>
    <p:sldLayoutId id="2147483687" r:id="rId8"/>
  </p:sldLayoutIdLst>
  <p:hf hdr="0" dt="0"/>
  <p:txStyles>
    <p:titleStyle>
      <a:lvl1pPr algn="l" defTabSz="914400" rtl="0" eaLnBrk="1" latinLnBrk="0" hangingPunct="1">
        <a:lnSpc>
          <a:spcPts val="3400"/>
        </a:lnSpc>
        <a:spcBef>
          <a:spcPct val="0"/>
        </a:spcBef>
        <a:buNone/>
        <a:defRPr sz="3000" b="1" kern="1200" baseline="0">
          <a:solidFill>
            <a:schemeClr val="bg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27272"/>
        </a:buClr>
        <a:buFont typeface="Arial" pitchFamily="34" charset="0"/>
        <a:buChar char="–"/>
        <a:defRPr sz="24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ecd.org/en/topics/tourism.html" TargetMode="External"/><Relationship Id="rId3" Type="http://schemas.openxmlformats.org/officeDocument/2006/relationships/image" Target="../media/image36.png"/><Relationship Id="rId7" Type="http://schemas.openxmlformats.org/officeDocument/2006/relationships/hyperlink" Target="https://data-explorer.oecd.org/?fs%5b0%5d=Topic%2C1%7CIndustry%252C%20business%20and%20entrepreneurship%23STI%23%7CTourism%23STI_TOR%23&amp;pg=0&amp;fc=Topic&amp;bp=true&amp;snb=7" TargetMode="External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7.png"/><Relationship Id="rId11" Type="http://schemas.openxmlformats.org/officeDocument/2006/relationships/hyperlink" Target="https://www.oecd.org/en/publications/building-strong-and-resilient-tourism-destinations_a57c343d-en.html" TargetMode="External"/><Relationship Id="rId5" Type="http://schemas.openxmlformats.org/officeDocument/2006/relationships/hyperlink" Target="https://www.oecd.org/en/publications/serials/oecd-tourism-trends-and-policies_g1ghbe02.html" TargetMode="External"/><Relationship Id="rId10" Type="http://schemas.openxmlformats.org/officeDocument/2006/relationships/image" Target="../media/image38.png"/><Relationship Id="rId4" Type="http://schemas.openxmlformats.org/officeDocument/2006/relationships/hyperlink" Target="https://www.oecd.org/en/publications/using-alternative-data-sources-and-tools-to-measure-and-monitor-tourism_09ad7240-en.html" TargetMode="External"/><Relationship Id="rId9" Type="http://schemas.openxmlformats.org/officeDocument/2006/relationships/hyperlink" Target="https://www.oecd.org/en/publications/workshop-on-tourism-data-sharing-governance-and-integration_4a80e5f2-en.html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microsoft.com/office/2007/relationships/hdphoto" Target="../media/hdphoto1.wdp"/><Relationship Id="rId5" Type="http://schemas.openxmlformats.org/officeDocument/2006/relationships/image" Target="../media/image10.png"/><Relationship Id="rId10" Type="http://schemas.openxmlformats.org/officeDocument/2006/relationships/image" Target="../media/image14.svg"/><Relationship Id="rId4" Type="http://schemas.openxmlformats.org/officeDocument/2006/relationships/image" Target="../media/image9.sv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svg"/><Relationship Id="rId7" Type="http://schemas.openxmlformats.org/officeDocument/2006/relationships/image" Target="../media/image24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svg"/><Relationship Id="rId4" Type="http://schemas.openxmlformats.org/officeDocument/2006/relationships/image" Target="../media/image21.png"/><Relationship Id="rId9" Type="http://schemas.openxmlformats.org/officeDocument/2006/relationships/image" Target="../media/image26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7" Type="http://schemas.openxmlformats.org/officeDocument/2006/relationships/image" Target="../media/image32.sv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svg"/><Relationship Id="rId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4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000" y="1060067"/>
            <a:ext cx="7291426" cy="1765933"/>
          </a:xfrm>
        </p:spPr>
        <p:txBody>
          <a:bodyPr/>
          <a:lstStyle/>
          <a:p>
            <a:r>
              <a:rPr lang="en-GB" sz="3600" b="1" noProof="0" dirty="0">
                <a:latin typeface="Calibri" panose="020F0502020204030204" pitchFamily="34" charset="0"/>
                <a:cs typeface="Calibri" panose="020F0502020204030204" pitchFamily="34" charset="0"/>
              </a:rPr>
              <a:t>Using alternative data approaches to support evidence-based tourism policies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r>
              <a:rPr lang="en-GB" dirty="0"/>
              <a:t>Julie Reimann, OECD Centre for Entrepreneurship, SMEs, Regions and Cities, OECD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9195343-DFD8-30F0-8BE2-6257C13FA06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noProof="0" dirty="0"/>
              <a:t>26 November 2025</a:t>
            </a:r>
          </a:p>
        </p:txBody>
      </p:sp>
      <p:sp>
        <p:nvSpPr>
          <p:cNvPr id="3" name="Subtitle 6">
            <a:extLst>
              <a:ext uri="{FF2B5EF4-FFF2-40B4-BE49-F238E27FC236}">
                <a16:creationId xmlns:a16="http://schemas.microsoft.com/office/drawing/2014/main" id="{EC9341E9-C1E2-78B4-6C44-E3F1A0206B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3999" y="3025310"/>
            <a:ext cx="6876400" cy="579646"/>
          </a:xfrm>
        </p:spPr>
        <p:txBody>
          <a:bodyPr/>
          <a:lstStyle/>
          <a:p>
            <a:r>
              <a:rPr lang="en-US" dirty="0"/>
              <a:t>Second Tourism Webinar - Tourism Statistics: Leveraging Data for Responsible Tourism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46402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B7565-5478-2795-BE73-44800D5BD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D67E2-B280-A48B-2DAD-C813328C7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Key takeaways: ways of working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3E955E-D43B-001C-BC44-DF3935837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AE1A9-8E7E-D04D-9670-8269DAC153D9}" type="slidenum">
              <a:rPr lang="en-GB" noProof="0" smtClean="0"/>
              <a:pPr/>
              <a:t>10</a:t>
            </a:fld>
            <a:endParaRPr lang="en-GB" noProof="0" dirty="0"/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C153D8C9-B77C-6B5A-2C86-E4982AA65A3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288324" y="1203325"/>
            <a:ext cx="8603264" cy="3443288"/>
          </a:xfrm>
        </p:spPr>
        <p:txBody>
          <a:bodyPr/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b="1" noProof="0" dirty="0">
                <a:solidFill>
                  <a:srgbClr val="7D274A"/>
                </a:solidFill>
              </a:rPr>
              <a:t>End-</a:t>
            </a:r>
            <a:r>
              <a:rPr lang="en-US" sz="2000" b="1" dirty="0">
                <a:solidFill>
                  <a:srgbClr val="7D274A"/>
                </a:solidFill>
              </a:rPr>
              <a:t>user focus, with c</a:t>
            </a:r>
            <a:r>
              <a:rPr lang="en-US" sz="2000" b="1" noProof="0" dirty="0">
                <a:solidFill>
                  <a:srgbClr val="7D274A"/>
                </a:solidFill>
              </a:rPr>
              <a:t>lose co-operation</a:t>
            </a:r>
            <a:r>
              <a:rPr lang="en-US" sz="2000" noProof="0" dirty="0">
                <a:solidFill>
                  <a:srgbClr val="7D274A"/>
                </a:solidFill>
              </a:rPr>
              <a:t> </a:t>
            </a:r>
            <a:r>
              <a:rPr lang="en-US" sz="2000" noProof="0" dirty="0">
                <a:solidFill>
                  <a:schemeClr val="bg1"/>
                </a:solidFill>
              </a:rPr>
              <a:t>between policy makers and the experts in tourism measurement can support evidence-based decision-making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b="1" noProof="0" dirty="0">
                <a:solidFill>
                  <a:srgbClr val="7D274A"/>
                </a:solidFill>
              </a:rPr>
              <a:t>Sufficient resourcing</a:t>
            </a:r>
            <a:r>
              <a:rPr lang="en-US" sz="2000" noProof="0" dirty="0">
                <a:solidFill>
                  <a:schemeClr val="bg1"/>
                </a:solidFill>
              </a:rPr>
              <a:t> is required to develop and maintain data hubs, and to work with new sources</a:t>
            </a:r>
            <a:r>
              <a:rPr lang="en-US" sz="2000" dirty="0"/>
              <a:t> </a:t>
            </a:r>
            <a:r>
              <a:rPr lang="en-US" sz="2000" noProof="0" dirty="0">
                <a:solidFill>
                  <a:schemeClr val="bg1"/>
                </a:solidFill>
              </a:rPr>
              <a:t>of data within tourism measurement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b="1" noProof="0" dirty="0">
                <a:solidFill>
                  <a:srgbClr val="7D274A"/>
                </a:solidFill>
              </a:rPr>
              <a:t>Capacity building </a:t>
            </a:r>
            <a:r>
              <a:rPr lang="en-US" sz="2000" noProof="0" dirty="0">
                <a:solidFill>
                  <a:schemeClr val="bg1"/>
                </a:solidFill>
              </a:rPr>
              <a:t>can help meet the growing demand for skilled professionals capable of navigating complex data landscapes and interpreting analytical insights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7D274A"/>
                </a:solidFill>
              </a:rPr>
              <a:t>Leveraging peer learning and collaboration </a:t>
            </a:r>
            <a:r>
              <a:rPr lang="en-US" sz="2000" dirty="0"/>
              <a:t>allows practitioners to accelerate progress, avoid pitfalls, and identify innovative solutions</a:t>
            </a:r>
            <a:endParaRPr lang="en-GB" sz="2000" noProof="0" dirty="0"/>
          </a:p>
        </p:txBody>
      </p:sp>
    </p:spTree>
    <p:extLst>
      <p:ext uri="{BB962C8B-B14F-4D97-AF65-F5344CB8AC3E}">
        <p14:creationId xmlns:p14="http://schemas.microsoft.com/office/powerpoint/2010/main" val="1557260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2B47E-FEBA-283F-9AD0-317099592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8C3E10E-D1C1-6DC4-BFED-882B513961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380" y="1251877"/>
            <a:ext cx="1281546" cy="15615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489FCB-CCD2-F902-9B9D-6BF4F57DA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Selected OECD publications and resources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7B1709-2277-4FD2-5BDF-93D2936883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AE1A9-8E7E-D04D-9670-8269DAC153D9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527C34E-1134-8D4E-B8C7-37E50412080F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60ABF50-0AFF-2AFC-9E67-E047FC1CA9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7185" y="2893900"/>
            <a:ext cx="1153656" cy="1636455"/>
          </a:xfrm>
          <a:prstGeom prst="rect">
            <a:avLst/>
          </a:prstGeom>
          <a:ln>
            <a:solidFill>
              <a:schemeClr val="tx1">
                <a:lumMod val="65000"/>
              </a:schemeClr>
            </a:solidFill>
          </a:ln>
        </p:spPr>
      </p:pic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830C093-CF82-863A-B77B-735AEB678455}"/>
              </a:ext>
            </a:extLst>
          </p:cNvPr>
          <p:cNvSpPr txBox="1">
            <a:spLocks/>
          </p:cNvSpPr>
          <p:nvPr/>
        </p:nvSpPr>
        <p:spPr>
          <a:xfrm>
            <a:off x="93882" y="3110849"/>
            <a:ext cx="2598572" cy="1350523"/>
          </a:xfrm>
          <a:prstGeom prst="rect">
            <a:avLst/>
          </a:prstGeom>
          <a:solidFill>
            <a:schemeClr val="tx1">
              <a:alpha val="80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 baseline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27272"/>
              </a:buClr>
              <a:buFont typeface="Arial" pitchFamily="34" charset="0"/>
              <a:buChar char="–"/>
              <a:defRPr sz="2400" kern="1200" baseline="0">
                <a:solidFill>
                  <a:srgbClr val="595959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 baseline="0">
                <a:solidFill>
                  <a:srgbClr val="595959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 baseline="0">
                <a:solidFill>
                  <a:srgbClr val="595959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 baseline="0">
                <a:solidFill>
                  <a:srgbClr val="595959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z="2000" dirty="0">
                <a:solidFill>
                  <a:srgbClr val="7D274A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Using alternative data sources and tools to measure and monitor tourism</a:t>
            </a:r>
            <a:endParaRPr lang="en-US" sz="2000" dirty="0">
              <a:solidFill>
                <a:srgbClr val="7D274A"/>
              </a:solidFill>
            </a:endParaRP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CB02CEBF-D78A-2FEA-FCBD-3E5F30D09D71}"/>
              </a:ext>
            </a:extLst>
          </p:cNvPr>
          <p:cNvSpPr txBox="1">
            <a:spLocks/>
          </p:cNvSpPr>
          <p:nvPr/>
        </p:nvSpPr>
        <p:spPr>
          <a:xfrm>
            <a:off x="1282453" y="1428982"/>
            <a:ext cx="2482240" cy="972000"/>
          </a:xfrm>
          <a:prstGeom prst="rect">
            <a:avLst/>
          </a:prstGeom>
          <a:solidFill>
            <a:schemeClr val="tx1">
              <a:alpha val="80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 baseline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27272"/>
              </a:buClr>
              <a:buFont typeface="Arial" pitchFamily="34" charset="0"/>
              <a:buChar char="–"/>
              <a:defRPr sz="2400" kern="1200" baseline="0">
                <a:solidFill>
                  <a:srgbClr val="595959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 baseline="0">
                <a:solidFill>
                  <a:srgbClr val="595959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 baseline="0">
                <a:solidFill>
                  <a:srgbClr val="595959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 baseline="0">
                <a:solidFill>
                  <a:srgbClr val="595959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z="2000" dirty="0">
                <a:solidFill>
                  <a:srgbClr val="7D274A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OECD Tourism Trends and Policies</a:t>
            </a:r>
            <a:r>
              <a:rPr lang="en-US" sz="2000" dirty="0"/>
              <a:t> (2026 edition forthcoming)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0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9C6BB6B-7945-C6BB-3C69-1241D2199DE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93870" y="1819044"/>
            <a:ext cx="1273238" cy="1822133"/>
          </a:xfrm>
          <a:prstGeom prst="rect">
            <a:avLst/>
          </a:prstGeom>
          <a:ln>
            <a:solidFill>
              <a:schemeClr val="tx1">
                <a:lumMod val="65000"/>
              </a:schemeClr>
            </a:solidFill>
          </a:ln>
        </p:spPr>
      </p:pic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B6241DDB-8CA4-2BBF-E4B0-22D20C26A3B2}"/>
              </a:ext>
            </a:extLst>
          </p:cNvPr>
          <p:cNvSpPr txBox="1">
            <a:spLocks/>
          </p:cNvSpPr>
          <p:nvPr/>
        </p:nvSpPr>
        <p:spPr>
          <a:xfrm>
            <a:off x="5031332" y="3507746"/>
            <a:ext cx="4038586" cy="1043160"/>
          </a:xfrm>
          <a:prstGeom prst="rect">
            <a:avLst/>
          </a:prstGeom>
          <a:noFill/>
        </p:spPr>
        <p:txBody>
          <a:bodyPr anchor="b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 baseline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27272"/>
              </a:buClr>
              <a:buFont typeface="Arial" pitchFamily="34" charset="0"/>
              <a:buChar char="–"/>
              <a:defRPr sz="2400" kern="1200" baseline="0">
                <a:solidFill>
                  <a:srgbClr val="595959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 baseline="0">
                <a:solidFill>
                  <a:srgbClr val="595959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 baseline="0">
                <a:solidFill>
                  <a:srgbClr val="595959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 baseline="0">
                <a:solidFill>
                  <a:srgbClr val="595959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>
                <a:hlinkClick r:id="rId7"/>
              </a:rPr>
              <a:t>Tourism data on OECD Data Explorer</a:t>
            </a:r>
            <a:r>
              <a:rPr lang="en-US" sz="2000" dirty="0"/>
              <a:t> </a:t>
            </a:r>
          </a:p>
          <a:p>
            <a:pPr marL="0" indent="0" algn="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>
                <a:hlinkClick r:id="rId8"/>
              </a:rPr>
              <a:t>Tourism at OECD</a:t>
            </a:r>
            <a:endParaRPr lang="en-US" sz="2000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31E92C9C-EC0E-F6D4-10F8-2DFC52EC24E4}"/>
              </a:ext>
            </a:extLst>
          </p:cNvPr>
          <p:cNvSpPr txBox="1">
            <a:spLocks/>
          </p:cNvSpPr>
          <p:nvPr/>
        </p:nvSpPr>
        <p:spPr>
          <a:xfrm>
            <a:off x="5005654" y="2393004"/>
            <a:ext cx="2863875" cy="1094197"/>
          </a:xfrm>
          <a:prstGeom prst="rect">
            <a:avLst/>
          </a:prstGeom>
          <a:solidFill>
            <a:schemeClr val="tx1">
              <a:alpha val="80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 baseline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27272"/>
              </a:buClr>
              <a:buFont typeface="Arial" pitchFamily="34" charset="0"/>
              <a:buChar char="–"/>
              <a:defRPr sz="2400" kern="1200" baseline="0">
                <a:solidFill>
                  <a:srgbClr val="595959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 baseline="0">
                <a:solidFill>
                  <a:srgbClr val="595959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 baseline="0">
                <a:solidFill>
                  <a:srgbClr val="595959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 baseline="0">
                <a:solidFill>
                  <a:srgbClr val="595959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z="2000" dirty="0">
                <a:solidFill>
                  <a:srgbClr val="7D274A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Workshop on tourism data sharing, governance and integration</a:t>
            </a:r>
            <a:endParaRPr lang="en-US" sz="2000" dirty="0">
              <a:solidFill>
                <a:srgbClr val="7D274A"/>
              </a:solidFill>
            </a:endParaRPr>
          </a:p>
          <a:p>
            <a:pPr algn="r">
              <a:spcBef>
                <a:spcPts val="0"/>
              </a:spcBef>
              <a:spcAft>
                <a:spcPts val="600"/>
              </a:spcAft>
            </a:pPr>
            <a:endParaRPr lang="en-US" sz="2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8147E9C-8691-E365-D057-A60BE6581D3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75887" y="996923"/>
            <a:ext cx="1107610" cy="1574827"/>
          </a:xfrm>
          <a:prstGeom prst="rect">
            <a:avLst/>
          </a:prstGeom>
          <a:ln>
            <a:solidFill>
              <a:schemeClr val="tx1">
                <a:lumMod val="65000"/>
              </a:schemeClr>
            </a:solidFill>
          </a:ln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E6ED977-5A20-5501-726D-A99A19B93CC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59924" y="1112400"/>
            <a:ext cx="3314097" cy="573960"/>
          </a:xfrm>
          <a:solidFill>
            <a:schemeClr val="tx1">
              <a:alpha val="80000"/>
            </a:schemeClr>
          </a:solidFill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rgbClr val="7D274A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Building strong and resilient tourism destinations</a:t>
            </a:r>
            <a:endParaRPr lang="en-US" sz="2000" dirty="0">
              <a:solidFill>
                <a:srgbClr val="7D274A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40976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1BBFCC8-2B33-CEEC-0B43-10872977C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Thank you!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5A0B12-0CA2-B4DC-AF1C-FA00476DF0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noProof="0" dirty="0"/>
              <a:t>Julie.Reimann@oecd.org</a:t>
            </a:r>
          </a:p>
          <a:p>
            <a:r>
              <a:rPr lang="en-GB" noProof="0" dirty="0"/>
              <a:t>tourism@oecd.org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71C894-7D61-73E9-8050-B34D1E3AFFB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802688" y="4860925"/>
            <a:ext cx="341312" cy="182563"/>
          </a:xfrm>
        </p:spPr>
        <p:txBody>
          <a:bodyPr/>
          <a:lstStyle/>
          <a:p>
            <a:fld id="{288909CC-F93D-439B-99EB-4F33179E2766}" type="slidenum">
              <a:rPr lang="en-GB" noProof="0" smtClean="0"/>
              <a:t>12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72484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8A52E-C2E5-B131-A29F-19A159F84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A187C03-CA3C-8107-EC52-C2721DB0D6BE}"/>
              </a:ext>
            </a:extLst>
          </p:cNvPr>
          <p:cNvSpPr/>
          <p:nvPr/>
        </p:nvSpPr>
        <p:spPr>
          <a:xfrm>
            <a:off x="129125" y="1419495"/>
            <a:ext cx="2029352" cy="940275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marL="0" lvl="1" algn="ctr">
              <a:defRPr/>
            </a:pPr>
            <a:r>
              <a:rPr lang="en-GB" altLang="zh-CN" sz="1350" b="1" dirty="0">
                <a:solidFill>
                  <a:srgbClr val="7D274A"/>
                </a:solidFill>
                <a:latin typeface="Georgia" panose="02040502050405020303" pitchFamily="18" charset="0"/>
                <a:ea typeface="SimSun" pitchFamily="2" charset="-122"/>
                <a:cs typeface="Arial" pitchFamily="34" charset="0"/>
              </a:rPr>
              <a:t>Measuring and comparing: </a:t>
            </a:r>
          </a:p>
          <a:p>
            <a:pPr marL="0" lvl="1" algn="ctr">
              <a:defRPr/>
            </a:pPr>
            <a:r>
              <a:rPr lang="en-GB" altLang="zh-CN" sz="1200" dirty="0">
                <a:solidFill>
                  <a:schemeClr val="bg2"/>
                </a:solidFill>
                <a:latin typeface="Georgia" panose="02040502050405020303" pitchFamily="18" charset="0"/>
                <a:ea typeface="SimSun" pitchFamily="2" charset="-122"/>
                <a:cs typeface="Arial" pitchFamily="34" charset="0"/>
              </a:rPr>
              <a:t>Tourism trends, policies &amp; performance</a:t>
            </a:r>
            <a:endParaRPr lang="en-GB" sz="1200" dirty="0">
              <a:solidFill>
                <a:schemeClr val="bg2"/>
              </a:solidFill>
              <a:latin typeface="Georgia" panose="02040502050405020303" pitchFamily="18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3" name="Oval 6">
            <a:extLst>
              <a:ext uri="{FF2B5EF4-FFF2-40B4-BE49-F238E27FC236}">
                <a16:creationId xmlns:a16="http://schemas.microsoft.com/office/drawing/2014/main" id="{5FB53088-02D0-6537-7A79-CE217DAB0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0466" y="2186251"/>
            <a:ext cx="1260000" cy="1260000"/>
          </a:xfrm>
          <a:prstGeom prst="ellipse">
            <a:avLst/>
          </a:prstGeom>
          <a:solidFill>
            <a:srgbClr val="7D274A"/>
          </a:solidFill>
          <a:ln w="12700">
            <a:solidFill>
              <a:schemeClr val="tx2"/>
            </a:solidFill>
            <a:headEnd/>
            <a:tailEnd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36000" tIns="36000" rIns="36000" bIns="36000"/>
          <a:lstStyle/>
          <a:p>
            <a:pPr algn="ctr">
              <a:defRPr/>
            </a:pPr>
            <a:endParaRPr lang="en-GB" altLang="zh-CN" sz="1100" b="1" dirty="0">
              <a:solidFill>
                <a:prstClr val="white"/>
              </a:solidFill>
              <a:latin typeface="+mj-lt"/>
              <a:ea typeface="SimSun" pitchFamily="2" charset="-122"/>
              <a:cs typeface="Arial" pitchFamily="34" charset="0"/>
            </a:endParaRPr>
          </a:p>
          <a:p>
            <a:pPr algn="ctr">
              <a:defRPr/>
            </a:pPr>
            <a:r>
              <a:rPr lang="en-GB" altLang="zh-CN" sz="1100" b="1" dirty="0">
                <a:solidFill>
                  <a:prstClr val="white"/>
                </a:solidFill>
                <a:latin typeface="+mj-lt"/>
                <a:ea typeface="SimSun" pitchFamily="2" charset="-122"/>
                <a:cs typeface="Arial" pitchFamily="34" charset="0"/>
              </a:rPr>
              <a:t>Statistics </a:t>
            </a:r>
          </a:p>
          <a:p>
            <a:pPr algn="ctr">
              <a:defRPr/>
            </a:pPr>
            <a:r>
              <a:rPr lang="en-GB" altLang="zh-CN" sz="1100" b="1" dirty="0">
                <a:solidFill>
                  <a:prstClr val="white"/>
                </a:solidFill>
                <a:latin typeface="+mj-lt"/>
                <a:ea typeface="SimSun" pitchFamily="2" charset="-122"/>
                <a:cs typeface="Arial" pitchFamily="34" charset="0"/>
              </a:rPr>
              <a:t>&amp; </a:t>
            </a:r>
          </a:p>
          <a:p>
            <a:pPr algn="ctr">
              <a:defRPr/>
            </a:pPr>
            <a:r>
              <a:rPr lang="en-GB" altLang="zh-CN" sz="1100" b="1" dirty="0">
                <a:solidFill>
                  <a:prstClr val="white"/>
                </a:solidFill>
                <a:latin typeface="+mj-lt"/>
                <a:ea typeface="SimSun" pitchFamily="2" charset="-122"/>
                <a:cs typeface="Arial" pitchFamily="34" charset="0"/>
              </a:rPr>
              <a:t>Indicators</a:t>
            </a:r>
          </a:p>
          <a:p>
            <a:pPr algn="ctr">
              <a:defRPr/>
            </a:pPr>
            <a:r>
              <a:rPr lang="en-GB" altLang="zh-CN" sz="1100" b="1" dirty="0">
                <a:solidFill>
                  <a:prstClr val="white"/>
                </a:solidFill>
                <a:latin typeface="+mj-lt"/>
                <a:ea typeface="SimSun" pitchFamily="2" charset="-122"/>
                <a:cs typeface="Arial" pitchFamily="34" charset="0"/>
              </a:rPr>
              <a:t> </a:t>
            </a:r>
            <a:endParaRPr lang="en-GB" sz="1100" b="1" dirty="0">
              <a:solidFill>
                <a:prstClr val="white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B21399E-363E-799A-1FB9-A1F40AC3F2DB}"/>
              </a:ext>
            </a:extLst>
          </p:cNvPr>
          <p:cNvSpPr/>
          <p:nvPr/>
        </p:nvSpPr>
        <p:spPr>
          <a:xfrm>
            <a:off x="1941133" y="3814752"/>
            <a:ext cx="3232816" cy="813518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defRPr/>
            </a:pPr>
            <a:r>
              <a:rPr lang="en-GB" altLang="zh-CN" sz="1350" b="1" dirty="0">
                <a:solidFill>
                  <a:srgbClr val="A45C5F"/>
                </a:solidFill>
                <a:latin typeface="Georgia" panose="02040502050405020303" pitchFamily="18" charset="0"/>
                <a:ea typeface="SimSun" pitchFamily="2" charset="-122"/>
                <a:cs typeface="Arial" pitchFamily="34" charset="0"/>
              </a:rPr>
              <a:t>Whole-of-government approach: </a:t>
            </a:r>
            <a:r>
              <a:rPr lang="en-GB" altLang="zh-CN" sz="1200" dirty="0">
                <a:solidFill>
                  <a:schemeClr val="bg2"/>
                </a:solidFill>
                <a:latin typeface="Georgia" panose="02040502050405020303" pitchFamily="18" charset="0"/>
                <a:ea typeface="SimSun" pitchFamily="2" charset="-122"/>
                <a:cs typeface="Arial" pitchFamily="34" charset="0"/>
              </a:rPr>
              <a:t>Connecting with other policies; industry and multi-stakeholder engagement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B1DE4E6-1BA8-B20F-820D-88CB4D93B0A3}"/>
              </a:ext>
            </a:extLst>
          </p:cNvPr>
          <p:cNvSpPr/>
          <p:nvPr/>
        </p:nvSpPr>
        <p:spPr>
          <a:xfrm>
            <a:off x="3114458" y="1036328"/>
            <a:ext cx="2278096" cy="940275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marL="0" lvl="1" algn="ctr">
              <a:defRPr/>
            </a:pPr>
            <a:r>
              <a:rPr lang="en-GB" altLang="zh-CN" sz="1350" b="1" dirty="0">
                <a:solidFill>
                  <a:schemeClr val="accent5"/>
                </a:solidFill>
                <a:latin typeface="Georgia" panose="02040502050405020303" pitchFamily="18" charset="0"/>
                <a:ea typeface="SimSun" pitchFamily="2" charset="-122"/>
                <a:cs typeface="Arial" pitchFamily="34" charset="0"/>
              </a:rPr>
              <a:t>Analysis and policy advice: </a:t>
            </a:r>
            <a:r>
              <a:rPr lang="en-GB" altLang="zh-CN" sz="1200" dirty="0">
                <a:solidFill>
                  <a:schemeClr val="bg2"/>
                </a:solidFill>
                <a:latin typeface="Georgia" panose="02040502050405020303" pitchFamily="18" charset="0"/>
                <a:ea typeface="SimSun" pitchFamily="2" charset="-122"/>
                <a:cs typeface="Arial" pitchFamily="34" charset="0"/>
              </a:rPr>
              <a:t>Policy recommendations &amp; support for tourism reforms</a:t>
            </a:r>
            <a:endParaRPr lang="en-GB" sz="1200" dirty="0">
              <a:solidFill>
                <a:schemeClr val="bg2"/>
              </a:solidFill>
              <a:latin typeface="Georgia" panose="02040502050405020303" pitchFamily="18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B692B9-E39D-8A83-ED89-6F06CCE9DDF9}"/>
              </a:ext>
            </a:extLst>
          </p:cNvPr>
          <p:cNvSpPr/>
          <p:nvPr/>
        </p:nvSpPr>
        <p:spPr>
          <a:xfrm>
            <a:off x="5590902" y="974827"/>
            <a:ext cx="3414189" cy="36750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9219" name="Oval 7">
            <a:extLst>
              <a:ext uri="{FF2B5EF4-FFF2-40B4-BE49-F238E27FC236}">
                <a16:creationId xmlns:a16="http://schemas.microsoft.com/office/drawing/2014/main" id="{D57470D3-2965-7003-8CC8-E04E8AC40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2660" y="1640974"/>
            <a:ext cx="1260000" cy="1260000"/>
          </a:xfrm>
          <a:prstGeom prst="ellipse">
            <a:avLst/>
          </a:prstGeom>
          <a:solidFill>
            <a:schemeClr val="accent5"/>
          </a:solidFill>
          <a:ln w="12700">
            <a:solidFill>
              <a:schemeClr val="tx2"/>
            </a:solidFill>
            <a:headEnd/>
            <a:tailEnd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>
              <a:buClr>
                <a:srgbClr val="000099"/>
              </a:buClr>
              <a:buSzPct val="100000"/>
              <a:defRPr/>
            </a:pPr>
            <a:r>
              <a:rPr lang="en-GB" altLang="zh-CN" sz="1100" b="1" dirty="0">
                <a:solidFill>
                  <a:prstClr val="white"/>
                </a:solidFill>
                <a:latin typeface="+mj-lt"/>
                <a:ea typeface="SimSun" pitchFamily="2" charset="-122"/>
                <a:cs typeface="Arial" pitchFamily="34" charset="0"/>
              </a:rPr>
              <a:t>Policies </a:t>
            </a:r>
          </a:p>
          <a:p>
            <a:pPr algn="ctr">
              <a:buClr>
                <a:srgbClr val="000099"/>
              </a:buClr>
              <a:buSzPct val="100000"/>
              <a:defRPr/>
            </a:pPr>
            <a:r>
              <a:rPr lang="en-GB" altLang="zh-CN" sz="1100" b="1" dirty="0">
                <a:solidFill>
                  <a:prstClr val="white"/>
                </a:solidFill>
                <a:latin typeface="+mj-lt"/>
                <a:ea typeface="SimSun" pitchFamily="2" charset="-122"/>
                <a:cs typeface="Arial" pitchFamily="34" charset="0"/>
              </a:rPr>
              <a:t>&amp; Programmes</a:t>
            </a:r>
          </a:p>
        </p:txBody>
      </p:sp>
      <p:sp>
        <p:nvSpPr>
          <p:cNvPr id="23" name="Free-form: Shape 22">
            <a:extLst>
              <a:ext uri="{FF2B5EF4-FFF2-40B4-BE49-F238E27FC236}">
                <a16:creationId xmlns:a16="http://schemas.microsoft.com/office/drawing/2014/main" id="{83D613B8-D413-4E33-8F8B-919FFB0EF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6158" y="2661685"/>
            <a:ext cx="1257647" cy="1260000"/>
          </a:xfrm>
          <a:custGeom>
            <a:avLst/>
            <a:gdLst>
              <a:gd name="connsiteX0" fmla="*/ 627647 w 1257647"/>
              <a:gd name="connsiteY0" fmla="*/ 0 h 1260000"/>
              <a:gd name="connsiteX1" fmla="*/ 1257647 w 1257647"/>
              <a:gd name="connsiteY1" fmla="*/ 630000 h 1260000"/>
              <a:gd name="connsiteX2" fmla="*/ 627647 w 1257647"/>
              <a:gd name="connsiteY2" fmla="*/ 1260000 h 1260000"/>
              <a:gd name="connsiteX3" fmla="*/ 10447 w 1257647"/>
              <a:gd name="connsiteY3" fmla="*/ 756967 h 1260000"/>
              <a:gd name="connsiteX4" fmla="*/ 0 w 1257647"/>
              <a:gd name="connsiteY4" fmla="*/ 653344 h 1260000"/>
              <a:gd name="connsiteX5" fmla="*/ 41642 w 1257647"/>
              <a:gd name="connsiteY5" fmla="*/ 618986 h 1260000"/>
              <a:gd name="connsiteX6" fmla="*/ 226165 w 1257647"/>
              <a:gd name="connsiteY6" fmla="*/ 173509 h 1260000"/>
              <a:gd name="connsiteX7" fmla="*/ 223812 w 1257647"/>
              <a:gd name="connsiteY7" fmla="*/ 150165 h 1260000"/>
              <a:gd name="connsiteX8" fmla="*/ 275408 w 1257647"/>
              <a:gd name="connsiteY8" fmla="*/ 107594 h 1260000"/>
              <a:gd name="connsiteX9" fmla="*/ 627647 w 1257647"/>
              <a:gd name="connsiteY9" fmla="*/ 0 h 12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57647" h="1260000">
                <a:moveTo>
                  <a:pt x="627647" y="0"/>
                </a:moveTo>
                <a:cubicBezTo>
                  <a:pt x="975586" y="0"/>
                  <a:pt x="1257647" y="282061"/>
                  <a:pt x="1257647" y="630000"/>
                </a:cubicBezTo>
                <a:cubicBezTo>
                  <a:pt x="1257647" y="977939"/>
                  <a:pt x="975586" y="1260000"/>
                  <a:pt x="627647" y="1260000"/>
                </a:cubicBezTo>
                <a:cubicBezTo>
                  <a:pt x="323200" y="1260000"/>
                  <a:pt x="69192" y="1044047"/>
                  <a:pt x="10447" y="756967"/>
                </a:cubicBezTo>
                <a:lnTo>
                  <a:pt x="0" y="653344"/>
                </a:lnTo>
                <a:lnTo>
                  <a:pt x="41642" y="618986"/>
                </a:lnTo>
                <a:cubicBezTo>
                  <a:pt x="155650" y="504979"/>
                  <a:pt x="226165" y="347479"/>
                  <a:pt x="226165" y="173509"/>
                </a:cubicBezTo>
                <a:lnTo>
                  <a:pt x="223812" y="150165"/>
                </a:lnTo>
                <a:lnTo>
                  <a:pt x="275408" y="107594"/>
                </a:lnTo>
                <a:cubicBezTo>
                  <a:pt x="375957" y="39665"/>
                  <a:pt x="497170" y="0"/>
                  <a:pt x="627647" y="0"/>
                </a:cubicBezTo>
                <a:close/>
              </a:path>
            </a:pathLst>
          </a:custGeom>
          <a:solidFill>
            <a:srgbClr val="A45C5F"/>
          </a:solidFill>
          <a:ln w="12700">
            <a:solidFill>
              <a:schemeClr val="tx2"/>
            </a:solidFill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>
            <a:noAutofit/>
          </a:bodyPr>
          <a:lstStyle/>
          <a:p>
            <a:pPr algn="ctr">
              <a:buClr>
                <a:srgbClr val="000099"/>
              </a:buClr>
              <a:buSzPct val="100000"/>
              <a:defRPr/>
            </a:pPr>
            <a:endParaRPr lang="en-GB" altLang="zh-CN" sz="1100" dirty="0">
              <a:solidFill>
                <a:prstClr val="white"/>
              </a:solidFill>
              <a:latin typeface="+mj-lt"/>
              <a:ea typeface="SimSun" pitchFamily="2" charset="-122"/>
              <a:cs typeface="Arial" pitchFamily="34" charset="0"/>
            </a:endParaRPr>
          </a:p>
          <a:p>
            <a:pPr algn="ctr">
              <a:buClr>
                <a:srgbClr val="000099"/>
              </a:buClr>
              <a:buSzPct val="100000"/>
              <a:defRPr/>
            </a:pPr>
            <a:endParaRPr lang="en-GB" altLang="zh-CN" sz="1100" b="1" dirty="0">
              <a:solidFill>
                <a:prstClr val="white"/>
              </a:solidFill>
              <a:latin typeface="+mj-lt"/>
              <a:ea typeface="SimSun" pitchFamily="2" charset="-122"/>
              <a:cs typeface="Arial" pitchFamily="34" charset="0"/>
            </a:endParaRPr>
          </a:p>
          <a:p>
            <a:pPr algn="ctr">
              <a:buClr>
                <a:srgbClr val="000099"/>
              </a:buClr>
              <a:buSzPct val="100000"/>
              <a:defRPr/>
            </a:pPr>
            <a:r>
              <a:rPr lang="en-GB" altLang="zh-CN" sz="1100" b="1" dirty="0">
                <a:solidFill>
                  <a:prstClr val="white"/>
                </a:solidFill>
                <a:latin typeface="+mj-lt"/>
                <a:ea typeface="SimSun" pitchFamily="2" charset="-122"/>
                <a:cs typeface="Arial" pitchFamily="34" charset="0"/>
              </a:rPr>
              <a:t>Co-operation </a:t>
            </a:r>
          </a:p>
          <a:p>
            <a:pPr algn="ctr">
              <a:buClr>
                <a:srgbClr val="000099"/>
              </a:buClr>
              <a:buSzPct val="100000"/>
              <a:defRPr/>
            </a:pPr>
            <a:r>
              <a:rPr lang="en-GB" altLang="zh-CN" sz="1100" b="1" dirty="0">
                <a:solidFill>
                  <a:prstClr val="white"/>
                </a:solidFill>
                <a:latin typeface="+mj-lt"/>
                <a:ea typeface="SimSun" pitchFamily="2" charset="-122"/>
                <a:cs typeface="Arial" pitchFamily="34" charset="0"/>
              </a:rPr>
              <a:t>&amp; </a:t>
            </a:r>
          </a:p>
          <a:p>
            <a:pPr algn="ctr">
              <a:buClr>
                <a:srgbClr val="000099"/>
              </a:buClr>
              <a:buSzPct val="100000"/>
              <a:defRPr/>
            </a:pPr>
            <a:r>
              <a:rPr lang="en-GB" altLang="zh-CN" sz="1100" b="1" dirty="0">
                <a:solidFill>
                  <a:prstClr val="white"/>
                </a:solidFill>
                <a:latin typeface="+mj-lt"/>
                <a:ea typeface="SimSun" pitchFamily="2" charset="-122"/>
                <a:cs typeface="Arial" pitchFamily="34" charset="0"/>
              </a:rPr>
              <a:t>Engagement</a:t>
            </a:r>
            <a:r>
              <a:rPr lang="en-GB" altLang="zh-CN" sz="1100" dirty="0">
                <a:solidFill>
                  <a:prstClr val="white"/>
                </a:solidFill>
                <a:latin typeface="+mj-lt"/>
                <a:ea typeface="SimSun" pitchFamily="2" charset="-122"/>
                <a:cs typeface="Arial" pitchFamily="34" charset="0"/>
              </a:rPr>
              <a:t> </a:t>
            </a:r>
            <a:endParaRPr lang="en-GB" sz="1100" dirty="0">
              <a:solidFill>
                <a:prstClr val="white"/>
              </a:solidFill>
              <a:latin typeface="+mj-lt"/>
              <a:cs typeface="Arial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82FD93-55C4-4FB0-EB07-CC7E7A1F321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802292" y="4808935"/>
            <a:ext cx="341709" cy="183356"/>
          </a:xfrm>
        </p:spPr>
        <p:txBody>
          <a:bodyPr/>
          <a:lstStyle/>
          <a:p>
            <a:fld id="{4D8AD45D-5B6B-4F70-A1C7-37F67A49AFF9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5F797E6-E4E0-0A8B-3D3A-30BC255BF971}"/>
              </a:ext>
            </a:extLst>
          </p:cNvPr>
          <p:cNvSpPr/>
          <p:nvPr/>
        </p:nvSpPr>
        <p:spPr>
          <a:xfrm>
            <a:off x="6234978" y="1584382"/>
            <a:ext cx="2844406" cy="66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350"/>
              </a:spcBef>
              <a:spcAft>
                <a:spcPts val="1350"/>
              </a:spcAft>
              <a:buClr>
                <a:srgbClr val="727272"/>
              </a:buClr>
            </a:pPr>
            <a:r>
              <a:rPr lang="en-GB" sz="1350" b="1" dirty="0">
                <a:solidFill>
                  <a:srgbClr val="D97D39"/>
                </a:solidFill>
                <a:latin typeface="Georgia" panose="02040502050405020303" pitchFamily="18" charset="0"/>
              </a:rPr>
              <a:t>TRENDS &amp; POLICIES</a:t>
            </a:r>
            <a:br>
              <a:rPr lang="en-GB" sz="1400" dirty="0">
                <a:solidFill>
                  <a:srgbClr val="7D274A"/>
                </a:solidFill>
                <a:latin typeface="Georgia" panose="02040502050405020303" pitchFamily="18" charset="0"/>
              </a:rPr>
            </a:br>
            <a:r>
              <a:rPr lang="en-GB" sz="1200" dirty="0">
                <a:solidFill>
                  <a:schemeClr val="bg2"/>
                </a:solidFill>
                <a:latin typeface="Georgia" panose="02040502050405020303" pitchFamily="18" charset="0"/>
              </a:rPr>
              <a:t>Flagship publication OECD Tourism Trends and Policies 2026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A0CA875-5A73-5DE9-FDC6-4E5DB66AAA95}"/>
              </a:ext>
            </a:extLst>
          </p:cNvPr>
          <p:cNvSpPr/>
          <p:nvPr/>
        </p:nvSpPr>
        <p:spPr>
          <a:xfrm>
            <a:off x="6234978" y="3971685"/>
            <a:ext cx="2844408" cy="66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350"/>
              </a:spcBef>
              <a:spcAft>
                <a:spcPts val="1350"/>
              </a:spcAft>
              <a:buClr>
                <a:srgbClr val="727272"/>
              </a:buClr>
            </a:pPr>
            <a:r>
              <a:rPr lang="en-GB" sz="1350" b="1" dirty="0">
                <a:solidFill>
                  <a:srgbClr val="7D274A"/>
                </a:solidFill>
                <a:latin typeface="Georgia" panose="02040502050405020303" pitchFamily="18" charset="0"/>
              </a:rPr>
              <a:t>RESILIENCE, TRANSITION</a:t>
            </a:r>
            <a:br>
              <a:rPr lang="en-GB" sz="1400" dirty="0">
                <a:solidFill>
                  <a:srgbClr val="CD7E15"/>
                </a:solidFill>
                <a:latin typeface="Georgia" panose="02040502050405020303" pitchFamily="18" charset="0"/>
              </a:rPr>
            </a:br>
            <a:r>
              <a:rPr lang="en-GB" sz="1200" dirty="0">
                <a:solidFill>
                  <a:schemeClr val="bg2"/>
                </a:solidFill>
                <a:latin typeface="Georgia" panose="02040502050405020303" pitchFamily="18" charset="0"/>
              </a:rPr>
              <a:t>Digitalisation and AI adoption, adapting to weather-related events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F471887-CEF9-2E9F-D4E1-EBF682DA5CE5}"/>
              </a:ext>
            </a:extLst>
          </p:cNvPr>
          <p:cNvSpPr/>
          <p:nvPr/>
        </p:nvSpPr>
        <p:spPr>
          <a:xfrm>
            <a:off x="6234977" y="2378852"/>
            <a:ext cx="2844407" cy="66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350"/>
              </a:spcBef>
              <a:spcAft>
                <a:spcPts val="1350"/>
              </a:spcAft>
              <a:buClr>
                <a:srgbClr val="727272"/>
              </a:buClr>
            </a:pPr>
            <a:r>
              <a:rPr lang="en-GB" sz="1350" b="1" dirty="0">
                <a:solidFill>
                  <a:schemeClr val="accent5"/>
                </a:solidFill>
                <a:latin typeface="Georgia" panose="02040502050405020303" pitchFamily="18" charset="0"/>
              </a:rPr>
              <a:t>DATA &amp; EVIDENCE</a:t>
            </a:r>
            <a:br>
              <a:rPr lang="en-GB" sz="1400" dirty="0">
                <a:solidFill>
                  <a:srgbClr val="A45C5F"/>
                </a:solidFill>
                <a:latin typeface="Georgia" panose="02040502050405020303" pitchFamily="18" charset="0"/>
              </a:rPr>
            </a:br>
            <a:r>
              <a:rPr lang="en-GB" sz="1200" dirty="0">
                <a:solidFill>
                  <a:schemeClr val="bg2"/>
                </a:solidFill>
                <a:latin typeface="Georgia" panose="02040502050405020303" pitchFamily="18" charset="0"/>
              </a:rPr>
              <a:t>Using alternative data sources and tools for tourism, tourism database</a:t>
            </a:r>
          </a:p>
        </p:txBody>
      </p:sp>
      <p:sp>
        <p:nvSpPr>
          <p:cNvPr id="77" name="TextBox 9">
            <a:extLst>
              <a:ext uri="{FF2B5EF4-FFF2-40B4-BE49-F238E27FC236}">
                <a16:creationId xmlns:a16="http://schemas.microsoft.com/office/drawing/2014/main" id="{7CEBDBE3-ECF9-0F1E-472F-53848E1090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0902" y="974827"/>
            <a:ext cx="3414190" cy="553998"/>
          </a:xfrm>
          <a:prstGeom prst="rect">
            <a:avLst/>
          </a:prstGeom>
          <a:solidFill>
            <a:srgbClr val="7D274A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en-GB" sz="1500" b="1" dirty="0">
                <a:solidFill>
                  <a:schemeClr val="tx1"/>
                </a:solidFill>
                <a:latin typeface="Georgia" panose="02040502050405020303" pitchFamily="18" charset="0"/>
                <a:ea typeface="SimSun" pitchFamily="2" charset="-122"/>
                <a:cs typeface="Arial" pitchFamily="34" charset="0"/>
              </a:rPr>
              <a:t>TOURISM COMMITTEE PRIORITIES 2025-26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D408141-0742-7096-E945-E36E4BA1159C}"/>
              </a:ext>
            </a:extLst>
          </p:cNvPr>
          <p:cNvSpPr/>
          <p:nvPr/>
        </p:nvSpPr>
        <p:spPr>
          <a:xfrm>
            <a:off x="6234978" y="3048266"/>
            <a:ext cx="284440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350"/>
              </a:spcBef>
              <a:spcAft>
                <a:spcPts val="1350"/>
              </a:spcAft>
              <a:buClr>
                <a:srgbClr val="727272"/>
              </a:buClr>
            </a:pPr>
            <a:r>
              <a:rPr lang="en-GB" sz="1400" b="1" dirty="0">
                <a:solidFill>
                  <a:schemeClr val="accent3"/>
                </a:solidFill>
                <a:latin typeface="Georgia" panose="02040502050405020303" pitchFamily="18" charset="0"/>
              </a:rPr>
              <a:t>SUSTAINABILITY</a:t>
            </a:r>
            <a:br>
              <a:rPr lang="en-GB" sz="1400" dirty="0">
                <a:solidFill>
                  <a:srgbClr val="CD7E15"/>
                </a:solidFill>
                <a:latin typeface="Georgia" panose="02040502050405020303" pitchFamily="18" charset="0"/>
              </a:rPr>
            </a:br>
            <a:r>
              <a:rPr lang="en-GB" sz="1200" dirty="0">
                <a:solidFill>
                  <a:schemeClr val="bg2"/>
                </a:solidFill>
                <a:latin typeface="Georgia" panose="02040502050405020303" pitchFamily="18" charset="0"/>
              </a:rPr>
              <a:t>Improving evidence for managing tourism more sustainably, optimising social impacts of tourism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E02AAD3-D48C-6CD8-B522-68CF0D8D6604}"/>
              </a:ext>
            </a:extLst>
          </p:cNvPr>
          <p:cNvSpPr txBox="1">
            <a:spLocks/>
          </p:cNvSpPr>
          <p:nvPr/>
        </p:nvSpPr>
        <p:spPr>
          <a:xfrm>
            <a:off x="680112" y="140400"/>
            <a:ext cx="8211888" cy="97200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ts val="3400"/>
              </a:lnSpc>
              <a:spcBef>
                <a:spcPct val="0"/>
              </a:spcBef>
              <a:buNone/>
              <a:defRPr sz="3000" b="1" kern="1200" baseline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n-GB" altLang="en-US" sz="3200" dirty="0"/>
              <a:t>OECD’s integrated approach to tourism</a:t>
            </a:r>
            <a:endParaRPr lang="en-GB" dirty="0"/>
          </a:p>
        </p:txBody>
      </p:sp>
      <p:pic>
        <p:nvPicPr>
          <p:cNvPr id="21" name="Graphic 20" descr="Sustainability with solid fill">
            <a:extLst>
              <a:ext uri="{FF2B5EF4-FFF2-40B4-BE49-F238E27FC236}">
                <a16:creationId xmlns:a16="http://schemas.microsoft.com/office/drawing/2014/main" id="{A8BB0BB4-5F18-2709-AAB0-84E9CB1178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17919" y="4043588"/>
            <a:ext cx="457200" cy="45720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6148FC1-0094-422A-145D-F0C8DB53403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918" y="1712377"/>
            <a:ext cx="457201" cy="409531"/>
          </a:xfrm>
          <a:prstGeom prst="rect">
            <a:avLst/>
          </a:prstGeom>
          <a:ln>
            <a:noFill/>
          </a:ln>
        </p:spPr>
      </p:pic>
      <p:pic>
        <p:nvPicPr>
          <p:cNvPr id="38" name="Graphic 37" descr="Research with solid fill">
            <a:extLst>
              <a:ext uri="{FF2B5EF4-FFF2-40B4-BE49-F238E27FC236}">
                <a16:creationId xmlns:a16="http://schemas.microsoft.com/office/drawing/2014/main" id="{C2A0BABF-38F9-325A-2B59-D8F5B958FAB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721025" y="2461435"/>
            <a:ext cx="457200" cy="457200"/>
          </a:xfrm>
          <a:prstGeom prst="rect">
            <a:avLst/>
          </a:prstGeom>
        </p:spPr>
      </p:pic>
      <p:pic>
        <p:nvPicPr>
          <p:cNvPr id="39" name="Graphic 38" descr="Excellent with solid fill">
            <a:extLst>
              <a:ext uri="{FF2B5EF4-FFF2-40B4-BE49-F238E27FC236}">
                <a16:creationId xmlns:a16="http://schemas.microsoft.com/office/drawing/2014/main" id="{E6E76208-8F30-3AC7-E3E9-F055314008E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716119" y="3234155"/>
            <a:ext cx="455575" cy="45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461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86D1EC68-3CC5-3F74-52E2-A3779903A6B4}"/>
              </a:ext>
            </a:extLst>
          </p:cNvPr>
          <p:cNvSpPr/>
          <p:nvPr/>
        </p:nvSpPr>
        <p:spPr>
          <a:xfrm>
            <a:off x="1316627" y="3697892"/>
            <a:ext cx="6897023" cy="8413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E89C1D5-BCFC-E0D7-68AB-F4CD72723652}"/>
              </a:ext>
            </a:extLst>
          </p:cNvPr>
          <p:cNvSpPr/>
          <p:nvPr/>
        </p:nvSpPr>
        <p:spPr>
          <a:xfrm>
            <a:off x="1353569" y="1296690"/>
            <a:ext cx="6897023" cy="82249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40201F-3C47-4A79-73CD-A07185C7C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Balanced tourism development calls for reliable data to support decision-making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2B7488-694A-4506-8585-0EA0F41473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AE1A9-8E7E-D04D-9670-8269DAC153D9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D452C5-FF63-DF45-887D-3273E557AC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361129" y="1296690"/>
            <a:ext cx="6905282" cy="822496"/>
          </a:xfrm>
        </p:spPr>
        <p:txBody>
          <a:bodyPr anchor="ctr"/>
          <a:lstStyle/>
          <a:p>
            <a:pPr marL="0" indent="0">
              <a:buNone/>
            </a:pPr>
            <a:r>
              <a:rPr lang="en-US" sz="2000" dirty="0">
                <a:latin typeface="+mn-lt"/>
              </a:rPr>
              <a:t>The strong rebound in tourism has highlighted the </a:t>
            </a:r>
            <a:r>
              <a:rPr lang="en-US" sz="2000" b="1" dirty="0">
                <a:solidFill>
                  <a:srgbClr val="7D274A"/>
                </a:solidFill>
                <a:latin typeface="+mn-lt"/>
              </a:rPr>
              <a:t>need for more balanced and sustainable tourism development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FF9660-FB1E-1958-65FA-C25B9EF379E9}"/>
              </a:ext>
            </a:extLst>
          </p:cNvPr>
          <p:cNvSpPr txBox="1"/>
          <p:nvPr/>
        </p:nvSpPr>
        <p:spPr>
          <a:xfrm>
            <a:off x="1353569" y="3762758"/>
            <a:ext cx="69052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5"/>
                </a:solidFill>
              </a:rPr>
              <a:t>Understanding the economic, social and environmental impacts </a:t>
            </a:r>
            <a:r>
              <a:rPr lang="en-US" sz="2000" dirty="0">
                <a:solidFill>
                  <a:schemeClr val="bg1"/>
                </a:solidFill>
              </a:rPr>
              <a:t>of tourism are key</a:t>
            </a:r>
            <a:r>
              <a:rPr lang="en-US" sz="2000" b="1" dirty="0">
                <a:solidFill>
                  <a:schemeClr val="accent5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to manage and balance the trade-offs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590C452-22FE-B763-C1DB-850097E75CB4}"/>
              </a:ext>
            </a:extLst>
          </p:cNvPr>
          <p:cNvGrpSpPr/>
          <p:nvPr/>
        </p:nvGrpSpPr>
        <p:grpSpPr>
          <a:xfrm>
            <a:off x="523512" y="3697892"/>
            <a:ext cx="837618" cy="837618"/>
            <a:chOff x="942321" y="2645478"/>
            <a:chExt cx="837618" cy="837618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8EB3B19-FFC2-6749-B01A-64072950B6BC}"/>
                </a:ext>
              </a:extLst>
            </p:cNvPr>
            <p:cNvSpPr/>
            <p:nvPr/>
          </p:nvSpPr>
          <p:spPr>
            <a:xfrm>
              <a:off x="942321" y="2645478"/>
              <a:ext cx="837618" cy="83761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4" name="Graphic 13" descr="Scales of justice with solid fill">
              <a:extLst>
                <a:ext uri="{FF2B5EF4-FFF2-40B4-BE49-F238E27FC236}">
                  <a16:creationId xmlns:a16="http://schemas.microsoft.com/office/drawing/2014/main" id="{B450A267-A18A-07F7-C0B2-5F4FE152A9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49882" y="2653039"/>
              <a:ext cx="822496" cy="822496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8F6A4EB4-0A71-2ACA-DE72-5B87BA5E2205}"/>
              </a:ext>
            </a:extLst>
          </p:cNvPr>
          <p:cNvSpPr/>
          <p:nvPr/>
        </p:nvSpPr>
        <p:spPr>
          <a:xfrm>
            <a:off x="8204873" y="3697892"/>
            <a:ext cx="45719" cy="8376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AD208E4-6587-8D33-CE18-23BCBBBBAD9C}"/>
              </a:ext>
            </a:extLst>
          </p:cNvPr>
          <p:cNvSpPr/>
          <p:nvPr/>
        </p:nvSpPr>
        <p:spPr>
          <a:xfrm>
            <a:off x="523512" y="1296690"/>
            <a:ext cx="822496" cy="822496"/>
          </a:xfrm>
          <a:prstGeom prst="rect">
            <a:avLst/>
          </a:prstGeom>
          <a:solidFill>
            <a:srgbClr val="7D27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7709D56-1861-27EF-0267-A885CC9529A2}"/>
              </a:ext>
            </a:extLst>
          </p:cNvPr>
          <p:cNvSpPr/>
          <p:nvPr/>
        </p:nvSpPr>
        <p:spPr>
          <a:xfrm>
            <a:off x="8208710" y="1296690"/>
            <a:ext cx="45719" cy="822496"/>
          </a:xfrm>
          <a:prstGeom prst="rect">
            <a:avLst/>
          </a:prstGeom>
          <a:solidFill>
            <a:srgbClr val="7D27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5" name="Graphic 24" descr="World with solid fill">
            <a:extLst>
              <a:ext uri="{FF2B5EF4-FFF2-40B4-BE49-F238E27FC236}">
                <a16:creationId xmlns:a16="http://schemas.microsoft.com/office/drawing/2014/main" id="{E9C21283-4401-218B-BEF8-7D69685F83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1525" y="1347142"/>
            <a:ext cx="721592" cy="72159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000FB31C-DC7D-FCCB-A0CA-7B3CAE2C3F4B}"/>
              </a:ext>
            </a:extLst>
          </p:cNvPr>
          <p:cNvSpPr txBox="1"/>
          <p:nvPr/>
        </p:nvSpPr>
        <p:spPr>
          <a:xfrm>
            <a:off x="523512" y="2448685"/>
            <a:ext cx="3741943" cy="92333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2"/>
            </a:solidFill>
          </a:ln>
        </p:spPr>
        <p:txBody>
          <a:bodyPr wrap="square" lIns="0" rIns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Reinforces the importance of </a:t>
            </a:r>
            <a:r>
              <a:rPr lang="en-US" b="1" dirty="0">
                <a:solidFill>
                  <a:schemeClr val="bg1"/>
                </a:solidFill>
              </a:rPr>
              <a:t>evidence-based tourism policies </a:t>
            </a:r>
            <a:r>
              <a:rPr lang="en-US" dirty="0">
                <a:solidFill>
                  <a:schemeClr val="bg1"/>
                </a:solidFill>
              </a:rPr>
              <a:t>for a resilient, sustainable and inclusive future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DD514C8-18D1-0E5C-58D2-603C49C9362B}"/>
              </a:ext>
            </a:extLst>
          </p:cNvPr>
          <p:cNvSpPr txBox="1"/>
          <p:nvPr/>
        </p:nvSpPr>
        <p:spPr>
          <a:xfrm>
            <a:off x="4346114" y="2446721"/>
            <a:ext cx="3920297" cy="92333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</a:rPr>
              <a:t>Calls for </a:t>
            </a:r>
            <a:r>
              <a:rPr lang="en-US" sz="1800" b="1" dirty="0">
                <a:solidFill>
                  <a:schemeClr val="bg1"/>
                </a:solidFill>
              </a:rPr>
              <a:t>more timely and reliable data </a:t>
            </a:r>
            <a:r>
              <a:rPr lang="en-US" sz="1800" dirty="0">
                <a:solidFill>
                  <a:schemeClr val="bg1"/>
                </a:solidFill>
              </a:rPr>
              <a:t>to support tourism decision-making, at all levels of government</a:t>
            </a:r>
          </a:p>
        </p:txBody>
      </p:sp>
      <p:sp>
        <p:nvSpPr>
          <p:cNvPr id="51" name="Isosceles Triangle 50">
            <a:extLst>
              <a:ext uri="{FF2B5EF4-FFF2-40B4-BE49-F238E27FC236}">
                <a16:creationId xmlns:a16="http://schemas.microsoft.com/office/drawing/2014/main" id="{813FFB60-C67F-22AB-6FF9-0202D43AB033}"/>
              </a:ext>
            </a:extLst>
          </p:cNvPr>
          <p:cNvSpPr/>
          <p:nvPr/>
        </p:nvSpPr>
        <p:spPr>
          <a:xfrm rot="10800000">
            <a:off x="2043898" y="2184052"/>
            <a:ext cx="508695" cy="187070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E3261E0F-AAB0-E6DE-22F0-B77C849E93FD}"/>
              </a:ext>
            </a:extLst>
          </p:cNvPr>
          <p:cNvSpPr/>
          <p:nvPr/>
        </p:nvSpPr>
        <p:spPr>
          <a:xfrm rot="10800000">
            <a:off x="6051914" y="2184052"/>
            <a:ext cx="508695" cy="187070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Isosceles Triangle 54">
            <a:extLst>
              <a:ext uri="{FF2B5EF4-FFF2-40B4-BE49-F238E27FC236}">
                <a16:creationId xmlns:a16="http://schemas.microsoft.com/office/drawing/2014/main" id="{3A288B4B-2F39-786F-15AE-2C9806225199}"/>
              </a:ext>
            </a:extLst>
          </p:cNvPr>
          <p:cNvSpPr/>
          <p:nvPr/>
        </p:nvSpPr>
        <p:spPr>
          <a:xfrm rot="10800000">
            <a:off x="2043897" y="3445565"/>
            <a:ext cx="508695" cy="187070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Isosceles Triangle 55">
            <a:extLst>
              <a:ext uri="{FF2B5EF4-FFF2-40B4-BE49-F238E27FC236}">
                <a16:creationId xmlns:a16="http://schemas.microsoft.com/office/drawing/2014/main" id="{3680B427-F023-8D1E-EA3A-EB4BAA83B5DB}"/>
              </a:ext>
            </a:extLst>
          </p:cNvPr>
          <p:cNvSpPr/>
          <p:nvPr/>
        </p:nvSpPr>
        <p:spPr>
          <a:xfrm rot="10800000">
            <a:off x="6051913" y="3445565"/>
            <a:ext cx="508695" cy="187070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848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00A37-6417-D149-2D2C-EE0424E0B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GB" noProof="0" dirty="0"/>
              <a:t>Recent OECD work on alternative data approaches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BB76C8-9A00-B3FB-E879-AF4AECCB81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AE1A9-8E7E-D04D-9670-8269DAC153D9}" type="slidenum">
              <a:rPr lang="en-GB" noProof="0" smtClean="0"/>
              <a:pPr/>
              <a:t>4</a:t>
            </a:fld>
            <a:endParaRPr lang="en-GB" noProof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E89A35-4E52-7278-0A3E-2A9F324ACF2D}"/>
              </a:ext>
            </a:extLst>
          </p:cNvPr>
          <p:cNvSpPr txBox="1"/>
          <p:nvPr/>
        </p:nvSpPr>
        <p:spPr>
          <a:xfrm>
            <a:off x="389854" y="1300045"/>
            <a:ext cx="5495689" cy="3096730"/>
          </a:xfrm>
          <a:prstGeom prst="rect">
            <a:avLst/>
          </a:prstGeom>
          <a:solidFill>
            <a:srgbClr val="7D274A"/>
          </a:solidFill>
          <a:ln w="28575">
            <a:solidFill>
              <a:srgbClr val="7D274A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73152" rIns="72000" bIns="73152" numCol="1" spcCol="1270" anchor="ctr" anchorCtr="0">
            <a:noAutofit/>
          </a:bodyPr>
          <a:lstStyle>
            <a:defPPr>
              <a:defRPr lang="fr-FR"/>
            </a:defPPr>
            <a:lvl1pPr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defRPr sz="1600" b="1">
                <a:solidFill>
                  <a:srgbClr val="FFFFFF"/>
                </a:solidFill>
                <a:latin typeface="Georgia" panose="02040502050405020303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GB" sz="1800" b="0" noProof="0" dirty="0">
                <a:latin typeface="Arial" panose="020B0604020202020204" pitchFamily="34" charset="0"/>
                <a:cs typeface="Arial" panose="020B0604020202020204" pitchFamily="34" charset="0"/>
              </a:rPr>
              <a:t>Publication with good practices, challenges and lessons learnt on</a:t>
            </a:r>
            <a:r>
              <a:rPr lang="en-GB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 using alternative sources</a:t>
            </a:r>
            <a:r>
              <a:rPr lang="en-GB" sz="1800" b="0" noProof="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1800" noProof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b="0" dirty="0">
                <a:latin typeface="Arial" panose="020B0604020202020204" pitchFamily="34" charset="0"/>
                <a:cs typeface="Arial" panose="020B0604020202020204" pitchFamily="34" charset="0"/>
              </a:rPr>
              <a:t>this includes</a:t>
            </a:r>
            <a:r>
              <a:rPr lang="en-GB" sz="1800" b="0" noProof="0" dirty="0">
                <a:latin typeface="Arial" panose="020B0604020202020204" pitchFamily="34" charset="0"/>
                <a:cs typeface="Arial" panose="020B0604020202020204" pitchFamily="34" charset="0"/>
              </a:rPr>
              <a:t> 18 country case studies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GB" sz="1800" b="0" dirty="0">
                <a:latin typeface="Arial" panose="020B0604020202020204" pitchFamily="34" charset="0"/>
                <a:cs typeface="Arial" panose="020B0604020202020204" pitchFamily="34" charset="0"/>
              </a:rPr>
              <a:t>Workshop on building strong tourism destinations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GB" sz="1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OECD-EC workshop on “Tourism Data Sharing, Governance and Integration”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GB" sz="1800" b="0" dirty="0">
                <a:latin typeface="Arial" panose="020B0604020202020204" pitchFamily="34" charset="0"/>
                <a:cs typeface="Arial" panose="020B0604020202020204" pitchFamily="34" charset="0"/>
              </a:rPr>
              <a:t>TSI projects on using alternative data sources, and developing a near real-time tool in Slovenia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C61C08A-B67B-864F-6E13-752FF70259F3}"/>
              </a:ext>
            </a:extLst>
          </p:cNvPr>
          <p:cNvSpPr txBox="1"/>
          <p:nvPr/>
        </p:nvSpPr>
        <p:spPr>
          <a:xfrm>
            <a:off x="6097927" y="1683445"/>
            <a:ext cx="2595171" cy="271333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accent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73152" rIns="72000" bIns="73152" numCol="1" spcCol="1270" anchor="ctr" anchorCtr="0">
            <a:noAutofit/>
          </a:bodyPr>
          <a:lstStyle>
            <a:defPPr>
              <a:defRPr lang="fr-FR"/>
            </a:defPPr>
            <a:lvl1pPr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defRPr sz="1600" b="1">
                <a:solidFill>
                  <a:srgbClr val="FFFFFF"/>
                </a:solidFill>
                <a:latin typeface="Georgia" panose="02040502050405020303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GB" sz="1800" b="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Discussions ongoing on </a:t>
            </a:r>
            <a:r>
              <a:rPr lang="en-GB" sz="1800" b="0" noProof="0" dirty="0">
                <a:latin typeface="Arial" panose="020B0604020202020204" pitchFamily="34" charset="0"/>
                <a:cs typeface="Arial" panose="020B0604020202020204" pitchFamily="34" charset="0"/>
              </a:rPr>
              <a:t>further work the Working Party on Tourism Statistics can support, including potential (and risks) to use AI for more timely, accurate and granular insights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A02A986-204A-2E29-FFFD-2910D3EB0727}"/>
              </a:ext>
            </a:extLst>
          </p:cNvPr>
          <p:cNvSpPr txBox="1"/>
          <p:nvPr/>
        </p:nvSpPr>
        <p:spPr>
          <a:xfrm>
            <a:off x="6097927" y="1300045"/>
            <a:ext cx="2595171" cy="383400"/>
          </a:xfrm>
          <a:prstGeom prst="rect">
            <a:avLst/>
          </a:prstGeom>
          <a:noFill/>
          <a:ln w="28575">
            <a:solidFill>
              <a:schemeClr val="accent2"/>
            </a:solidFill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73152" rIns="72000" bIns="73152" numCol="1" spcCol="1270" anchor="ctr" anchorCtr="0">
            <a:noAutofit/>
          </a:bodyPr>
          <a:lstStyle>
            <a:defPPr>
              <a:defRPr lang="fr-FR"/>
            </a:defPPr>
            <a:lvl1pPr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defRPr sz="1600" b="1">
                <a:latin typeface="Georgia" panose="02040502050405020303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GB" sz="1800" noProof="0" dirty="0">
                <a:solidFill>
                  <a:schemeClr val="bg1"/>
                </a:solidFill>
              </a:rPr>
              <a:t>Work going forward</a:t>
            </a:r>
          </a:p>
        </p:txBody>
      </p:sp>
    </p:spTree>
    <p:extLst>
      <p:ext uri="{BB962C8B-B14F-4D97-AF65-F5344CB8AC3E}">
        <p14:creationId xmlns:p14="http://schemas.microsoft.com/office/powerpoint/2010/main" val="2471474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12FD5-B9F6-437F-7959-27FFF5978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Opportunities for using alternative data sources and tools to measure tourism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2B2E60-A9FC-7176-B0D2-8094355194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AE1A9-8E7E-D04D-9670-8269DAC153D9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9F834379-B669-64BF-A479-E425ED063E48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79450" y="1203325"/>
            <a:ext cx="4646016" cy="34432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Complement traditional methods by improving the </a:t>
            </a:r>
            <a:r>
              <a:rPr lang="en-US" sz="2000" b="1" dirty="0"/>
              <a:t>timeliness and granularity</a:t>
            </a:r>
            <a:r>
              <a:rPr lang="en-US" sz="2000" dirty="0"/>
              <a:t> of existing tourism data, filling gaps, and reducing the burden on survey respondents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Inform </a:t>
            </a:r>
            <a:r>
              <a:rPr lang="en-US" sz="2000" b="1" dirty="0"/>
              <a:t>strategic decision-making </a:t>
            </a:r>
            <a:r>
              <a:rPr lang="en-US" sz="2000" dirty="0"/>
              <a:t>processes for effective tourism management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Allow policy makers to </a:t>
            </a:r>
            <a:r>
              <a:rPr lang="en-US" sz="2000" b="1" dirty="0"/>
              <a:t>tailor interventions</a:t>
            </a:r>
            <a:r>
              <a:rPr lang="en-US" sz="2000" dirty="0"/>
              <a:t> and policies</a:t>
            </a:r>
            <a:endParaRPr lang="en-GB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2E623E-EF26-65CC-7B03-00FE8FF2E889}"/>
              </a:ext>
            </a:extLst>
          </p:cNvPr>
          <p:cNvSpPr/>
          <p:nvPr/>
        </p:nvSpPr>
        <p:spPr>
          <a:xfrm>
            <a:off x="5325466" y="1447738"/>
            <a:ext cx="1645200" cy="13464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D5CBD4-DFEA-9FF4-A76A-0D2F283C2116}"/>
              </a:ext>
            </a:extLst>
          </p:cNvPr>
          <p:cNvSpPr/>
          <p:nvPr/>
        </p:nvSpPr>
        <p:spPr>
          <a:xfrm>
            <a:off x="5325466" y="2846375"/>
            <a:ext cx="1645200" cy="13464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89BD6D-D234-B8A4-BC5D-49F800A08046}"/>
              </a:ext>
            </a:extLst>
          </p:cNvPr>
          <p:cNvSpPr/>
          <p:nvPr/>
        </p:nvSpPr>
        <p:spPr>
          <a:xfrm>
            <a:off x="7031497" y="2846375"/>
            <a:ext cx="1645200" cy="13464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0476E3-E5BA-7151-D626-9EB524DCEE35}"/>
              </a:ext>
            </a:extLst>
          </p:cNvPr>
          <p:cNvSpPr/>
          <p:nvPr/>
        </p:nvSpPr>
        <p:spPr>
          <a:xfrm>
            <a:off x="7031497" y="1447158"/>
            <a:ext cx="1645200" cy="13464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6A97EBE-AD73-F0F6-0DEE-723D15878879}"/>
              </a:ext>
            </a:extLst>
          </p:cNvPr>
          <p:cNvSpPr/>
          <p:nvPr/>
        </p:nvSpPr>
        <p:spPr>
          <a:xfrm>
            <a:off x="5326829" y="1448576"/>
            <a:ext cx="1643838" cy="1344725"/>
          </a:xfrm>
          <a:prstGeom prst="rect">
            <a:avLst/>
          </a:prstGeom>
          <a:solidFill>
            <a:srgbClr val="7D27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r>
              <a:rPr lang="en-GB" sz="2400" b="1" noProof="0" dirty="0">
                <a:solidFill>
                  <a:schemeClr val="tx1"/>
                </a:solidFill>
              </a:rPr>
              <a:t>Increased </a:t>
            </a:r>
          </a:p>
          <a:p>
            <a:r>
              <a:rPr lang="en-GB" sz="2400" b="1" noProof="0" dirty="0">
                <a:solidFill>
                  <a:schemeClr val="tx1"/>
                </a:solidFill>
              </a:rPr>
              <a:t>Timeliness</a:t>
            </a:r>
          </a:p>
          <a:p>
            <a:endParaRPr lang="en-GB" sz="2400" b="1" noProof="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9CB0B4-BA00-0774-F51E-E532487991D2}"/>
              </a:ext>
            </a:extLst>
          </p:cNvPr>
          <p:cNvSpPr/>
          <p:nvPr/>
        </p:nvSpPr>
        <p:spPr>
          <a:xfrm>
            <a:off x="7032859" y="1448576"/>
            <a:ext cx="1643838" cy="134472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algn="r"/>
            <a:r>
              <a:rPr lang="en-GB" sz="2400" b="1" noProof="0" dirty="0">
                <a:solidFill>
                  <a:schemeClr val="tx1"/>
                </a:solidFill>
              </a:rPr>
              <a:t>Increased </a:t>
            </a:r>
          </a:p>
          <a:p>
            <a:pPr algn="r"/>
            <a:r>
              <a:rPr lang="en-GB" sz="2400" b="1" noProof="0" dirty="0">
                <a:solidFill>
                  <a:schemeClr val="tx1"/>
                </a:solidFill>
              </a:rPr>
              <a:t>Granularity</a:t>
            </a:r>
          </a:p>
          <a:p>
            <a:pPr algn="r"/>
            <a:endParaRPr lang="en-GB" sz="2400" b="1" noProof="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1D19744-A161-565D-7446-40FE4497E586}"/>
              </a:ext>
            </a:extLst>
          </p:cNvPr>
          <p:cNvSpPr/>
          <p:nvPr/>
        </p:nvSpPr>
        <p:spPr>
          <a:xfrm>
            <a:off x="5326828" y="2847537"/>
            <a:ext cx="1643838" cy="13447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b">
            <a:noAutofit/>
          </a:bodyPr>
          <a:lstStyle/>
          <a:p>
            <a:endParaRPr lang="en-GB" sz="2400" b="1" noProof="0" dirty="0">
              <a:solidFill>
                <a:schemeClr val="tx1"/>
              </a:solidFill>
            </a:endParaRPr>
          </a:p>
          <a:p>
            <a:r>
              <a:rPr lang="en-GB" sz="2400" b="1" noProof="0" dirty="0">
                <a:solidFill>
                  <a:schemeClr val="tx1"/>
                </a:solidFill>
              </a:rPr>
              <a:t>Cost </a:t>
            </a:r>
          </a:p>
          <a:p>
            <a:r>
              <a:rPr lang="en-GB" sz="2400" b="1" noProof="0" dirty="0">
                <a:solidFill>
                  <a:schemeClr val="tx1"/>
                </a:solidFill>
              </a:rPr>
              <a:t>savings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921AE4-835C-3F8F-1CA5-D1E5F2FF5E4D}"/>
              </a:ext>
            </a:extLst>
          </p:cNvPr>
          <p:cNvSpPr/>
          <p:nvPr/>
        </p:nvSpPr>
        <p:spPr>
          <a:xfrm>
            <a:off x="7032859" y="2847537"/>
            <a:ext cx="1643838" cy="1344725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b">
            <a:noAutofit/>
          </a:bodyPr>
          <a:lstStyle/>
          <a:p>
            <a:pPr algn="r"/>
            <a:endParaRPr lang="en-GB" sz="2400" b="1" noProof="0" dirty="0">
              <a:solidFill>
                <a:schemeClr val="tx1"/>
              </a:solidFill>
            </a:endParaRPr>
          </a:p>
          <a:p>
            <a:pPr algn="r"/>
            <a:r>
              <a:rPr lang="en-GB" sz="2400" b="1" noProof="0" dirty="0">
                <a:solidFill>
                  <a:schemeClr val="tx1"/>
                </a:solidFill>
              </a:rPr>
              <a:t>Wider </a:t>
            </a:r>
          </a:p>
          <a:p>
            <a:pPr algn="r"/>
            <a:r>
              <a:rPr lang="en-GB" sz="2400" b="1" noProof="0" dirty="0">
                <a:solidFill>
                  <a:schemeClr val="tx1"/>
                </a:solidFill>
              </a:rPr>
              <a:t>coverage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E8D3153-1DD1-56C4-9F09-4F435800AEFB}"/>
              </a:ext>
            </a:extLst>
          </p:cNvPr>
          <p:cNvSpPr/>
          <p:nvPr/>
        </p:nvSpPr>
        <p:spPr>
          <a:xfrm>
            <a:off x="6331442" y="2159039"/>
            <a:ext cx="1333062" cy="1332000"/>
          </a:xfrm>
          <a:prstGeom prst="ellipse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Graphic 13" descr="Magnifying glass with solid fill">
            <a:extLst>
              <a:ext uri="{FF2B5EF4-FFF2-40B4-BE49-F238E27FC236}">
                <a16:creationId xmlns:a16="http://schemas.microsoft.com/office/drawing/2014/main" id="{558FB756-5D43-3448-0A06-A6BEB5C643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82248" y="2325660"/>
            <a:ext cx="372408" cy="372408"/>
          </a:xfrm>
          <a:prstGeom prst="rect">
            <a:avLst/>
          </a:prstGeom>
        </p:spPr>
      </p:pic>
      <p:pic>
        <p:nvPicPr>
          <p:cNvPr id="15" name="Content Placeholder 36" descr="Credit card with solid fill">
            <a:extLst>
              <a:ext uri="{FF2B5EF4-FFF2-40B4-BE49-F238E27FC236}">
                <a16:creationId xmlns:a16="http://schemas.microsoft.com/office/drawing/2014/main" id="{1F0F4B5E-3D56-7CC7-D06A-B9806EE1AE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14160" y="2900782"/>
            <a:ext cx="400068" cy="400068"/>
          </a:xfrm>
          <a:prstGeom prst="rect">
            <a:avLst/>
          </a:prstGeom>
        </p:spPr>
      </p:pic>
      <p:pic>
        <p:nvPicPr>
          <p:cNvPr id="16" name="Graphic 15" descr="Clock with solid fill">
            <a:extLst>
              <a:ext uri="{FF2B5EF4-FFF2-40B4-BE49-F238E27FC236}">
                <a16:creationId xmlns:a16="http://schemas.microsoft.com/office/drawing/2014/main" id="{05F67BE2-BD35-0AD5-A94F-780F0AA1F8A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51597" y="2310540"/>
            <a:ext cx="448001" cy="448001"/>
          </a:xfrm>
          <a:prstGeom prst="rect">
            <a:avLst/>
          </a:prstGeom>
        </p:spPr>
      </p:pic>
      <p:pic>
        <p:nvPicPr>
          <p:cNvPr id="17" name="Graphic 16" descr="Venn diagram with solid fill">
            <a:extLst>
              <a:ext uri="{FF2B5EF4-FFF2-40B4-BE49-F238E27FC236}">
                <a16:creationId xmlns:a16="http://schemas.microsoft.com/office/drawing/2014/main" id="{EC29BF55-CA32-7535-4857-11B733932EF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82248" y="2847537"/>
            <a:ext cx="453313" cy="453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095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B1D8C-67D5-7423-3A38-094040541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Challenges to use alternative data sources within tourism remain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549493-42C4-54A0-B10C-7C0E0FD475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AE1A9-8E7E-D04D-9670-8269DAC153D9}" type="slidenum">
              <a:rPr lang="en-GB" noProof="0" smtClean="0"/>
              <a:pPr/>
              <a:t>6</a:t>
            </a:fld>
            <a:endParaRPr lang="en-GB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2E15B6-1E9A-E1B0-9079-BA6E0351C318}"/>
              </a:ext>
            </a:extLst>
          </p:cNvPr>
          <p:cNvSpPr/>
          <p:nvPr/>
        </p:nvSpPr>
        <p:spPr>
          <a:xfrm>
            <a:off x="1002400" y="1087510"/>
            <a:ext cx="2340406" cy="651966"/>
          </a:xfrm>
          <a:prstGeom prst="rect">
            <a:avLst/>
          </a:prstGeom>
          <a:solidFill>
            <a:srgbClr val="7D274A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noProof="0" dirty="0"/>
              <a:t>Unstructured data</a:t>
            </a:r>
          </a:p>
          <a:p>
            <a:pPr algn="ctr"/>
            <a:r>
              <a:rPr lang="en-GB" sz="1200" i="1" noProof="0" dirty="0"/>
              <a:t>Data not created to answer the specific question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174016-F47D-7D05-040C-4119B4C62B3F}"/>
              </a:ext>
            </a:extLst>
          </p:cNvPr>
          <p:cNvSpPr/>
          <p:nvPr/>
        </p:nvSpPr>
        <p:spPr>
          <a:xfrm>
            <a:off x="3463285" y="1087510"/>
            <a:ext cx="2340406" cy="65196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/>
              <a:t>Access</a:t>
            </a:r>
          </a:p>
          <a:p>
            <a:pPr algn="ctr"/>
            <a:r>
              <a:rPr lang="en-GB" sz="1200" i="1" noProof="0" dirty="0"/>
              <a:t>Accessing business data from private companies</a:t>
            </a:r>
            <a:endParaRPr lang="en-GB" sz="2000" i="1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994CC6-28B2-C6F8-C6B6-CC0554CFDA3E}"/>
              </a:ext>
            </a:extLst>
          </p:cNvPr>
          <p:cNvSpPr/>
          <p:nvPr/>
        </p:nvSpPr>
        <p:spPr>
          <a:xfrm>
            <a:off x="5924170" y="1087510"/>
            <a:ext cx="2340406" cy="651966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bg1"/>
                </a:solidFill>
              </a:rPr>
              <a:t>Resources</a:t>
            </a:r>
          </a:p>
          <a:p>
            <a:pPr algn="ctr"/>
            <a:r>
              <a:rPr lang="en-GB" sz="1200" i="1" noProof="0" dirty="0">
                <a:solidFill>
                  <a:schemeClr val="bg1"/>
                </a:solidFill>
              </a:rPr>
              <a:t>Investments required to work with new data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A8BC05-4039-679F-E5C0-24900161EEB7}"/>
              </a:ext>
            </a:extLst>
          </p:cNvPr>
          <p:cNvSpPr/>
          <p:nvPr/>
        </p:nvSpPr>
        <p:spPr>
          <a:xfrm>
            <a:off x="1002400" y="4092215"/>
            <a:ext cx="7262176" cy="554735"/>
          </a:xfrm>
          <a:prstGeom prst="rect">
            <a:avLst/>
          </a:prstGeom>
          <a:solidFill>
            <a:schemeClr val="accent4"/>
          </a:solidFill>
          <a:ln w="9525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/>
              <a:t>Methods - </a:t>
            </a:r>
            <a:r>
              <a:rPr lang="en-GB" sz="1400" i="1" noProof="0" dirty="0"/>
              <a:t>New sources require new methods and interpretation</a:t>
            </a:r>
            <a:endParaRPr lang="en-GB" sz="1200" i="1" noProof="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7E77A73-0B9A-9643-7A12-F781649A6976}"/>
              </a:ext>
            </a:extLst>
          </p:cNvPr>
          <p:cNvSpPr/>
          <p:nvPr/>
        </p:nvSpPr>
        <p:spPr>
          <a:xfrm>
            <a:off x="1002400" y="1784416"/>
            <a:ext cx="2340406" cy="651966"/>
          </a:xfrm>
          <a:prstGeom prst="rect">
            <a:avLst/>
          </a:prstGeom>
          <a:noFill/>
          <a:ln w="9525">
            <a:solidFill>
              <a:srgbClr val="7D27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bg1"/>
                </a:solidFill>
              </a:rPr>
              <a:t>Identifying tourists from usage patterns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8BF0E35-2A2C-BAFA-7A8E-1AC4C5DF35F9}"/>
              </a:ext>
            </a:extLst>
          </p:cNvPr>
          <p:cNvSpPr/>
          <p:nvPr/>
        </p:nvSpPr>
        <p:spPr>
          <a:xfrm>
            <a:off x="3463285" y="1784416"/>
            <a:ext cx="2340406" cy="651966"/>
          </a:xfrm>
          <a:prstGeom prst="rect">
            <a:avLst/>
          </a:prstGeom>
          <a:noFill/>
          <a:ln w="9525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bg1"/>
                </a:solidFill>
              </a:rPr>
              <a:t>Micro-data analysed by other entities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F082A92-A3F2-2784-2533-C91DB111EC85}"/>
              </a:ext>
            </a:extLst>
          </p:cNvPr>
          <p:cNvSpPr/>
          <p:nvPr/>
        </p:nvSpPr>
        <p:spPr>
          <a:xfrm>
            <a:off x="5924170" y="1784416"/>
            <a:ext cx="2340406" cy="651966"/>
          </a:xfrm>
          <a:prstGeom prst="rect">
            <a:avLst/>
          </a:prstGeom>
          <a:noFill/>
          <a:ln w="9525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bg1"/>
                </a:solidFill>
              </a:rPr>
              <a:t>Costs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8737FB3-0619-C303-7C31-5B054C537F88}"/>
              </a:ext>
            </a:extLst>
          </p:cNvPr>
          <p:cNvSpPr/>
          <p:nvPr/>
        </p:nvSpPr>
        <p:spPr>
          <a:xfrm>
            <a:off x="1002400" y="2481322"/>
            <a:ext cx="2340406" cy="651966"/>
          </a:xfrm>
          <a:prstGeom prst="rect">
            <a:avLst/>
          </a:prstGeom>
          <a:noFill/>
          <a:ln w="9525">
            <a:solidFill>
              <a:srgbClr val="7D27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bg1"/>
                </a:solidFill>
              </a:rPr>
              <a:t>Data not covering the entire market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1335F85-EBFF-9CEC-8ED0-DF92B55DDED7}"/>
              </a:ext>
            </a:extLst>
          </p:cNvPr>
          <p:cNvSpPr/>
          <p:nvPr/>
        </p:nvSpPr>
        <p:spPr>
          <a:xfrm>
            <a:off x="3463285" y="2481322"/>
            <a:ext cx="2340406" cy="651966"/>
          </a:xfrm>
          <a:prstGeom prst="rect">
            <a:avLst/>
          </a:prstGeom>
          <a:noFill/>
          <a:ln w="9525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bg1"/>
                </a:solidFill>
              </a:rPr>
              <a:t>Missing data due to data protection rules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4B14560-DC14-9A8B-A67B-36BB0480C655}"/>
              </a:ext>
            </a:extLst>
          </p:cNvPr>
          <p:cNvSpPr/>
          <p:nvPr/>
        </p:nvSpPr>
        <p:spPr>
          <a:xfrm>
            <a:off x="5924170" y="2481322"/>
            <a:ext cx="2340406" cy="651966"/>
          </a:xfrm>
          <a:prstGeom prst="rect">
            <a:avLst/>
          </a:prstGeom>
          <a:noFill/>
          <a:ln w="9525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bg1"/>
                </a:solidFill>
              </a:rPr>
              <a:t>Skills in the team and educating users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0D242E4-6616-56AB-9BA2-70CE9B1C9C17}"/>
              </a:ext>
            </a:extLst>
          </p:cNvPr>
          <p:cNvSpPr/>
          <p:nvPr/>
        </p:nvSpPr>
        <p:spPr>
          <a:xfrm>
            <a:off x="1002400" y="3178229"/>
            <a:ext cx="2340406" cy="651966"/>
          </a:xfrm>
          <a:prstGeom prst="rect">
            <a:avLst/>
          </a:prstGeom>
          <a:noFill/>
          <a:ln w="9525">
            <a:solidFill>
              <a:srgbClr val="7D27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bg1"/>
                </a:solidFill>
              </a:rPr>
              <a:t>No socio-demographic information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723619E-FD26-D1D1-8734-4F4653C048BD}"/>
              </a:ext>
            </a:extLst>
          </p:cNvPr>
          <p:cNvSpPr/>
          <p:nvPr/>
        </p:nvSpPr>
        <p:spPr>
          <a:xfrm>
            <a:off x="3463285" y="3178229"/>
            <a:ext cx="2340406" cy="651966"/>
          </a:xfrm>
          <a:prstGeom prst="rect">
            <a:avLst/>
          </a:prstGeom>
          <a:noFill/>
          <a:ln w="9525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bg1"/>
                </a:solidFill>
              </a:rPr>
              <a:t>Opaque overview of market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E0B6920-C1ED-5FB7-1E8E-7A03537F2A1F}"/>
              </a:ext>
            </a:extLst>
          </p:cNvPr>
          <p:cNvSpPr/>
          <p:nvPr/>
        </p:nvSpPr>
        <p:spPr>
          <a:xfrm>
            <a:off x="5924170" y="3178229"/>
            <a:ext cx="2340406" cy="651966"/>
          </a:xfrm>
          <a:prstGeom prst="rect">
            <a:avLst/>
          </a:prstGeom>
          <a:noFill/>
          <a:ln w="9525"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>
                <a:solidFill>
                  <a:schemeClr val="bg1"/>
                </a:solidFill>
              </a:rPr>
              <a:t>Time</a:t>
            </a:r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25E24EED-1D4B-A9ED-277D-D91A80082E2A}"/>
              </a:ext>
            </a:extLst>
          </p:cNvPr>
          <p:cNvSpPr/>
          <p:nvPr/>
        </p:nvSpPr>
        <p:spPr>
          <a:xfrm rot="10800000">
            <a:off x="1918255" y="3868920"/>
            <a:ext cx="508695" cy="187070"/>
          </a:xfrm>
          <a:prstGeom prst="triangle">
            <a:avLst/>
          </a:prstGeom>
          <a:solidFill>
            <a:srgbClr val="7D27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E69765F7-F745-D20B-1879-50A7CB4ED85B}"/>
              </a:ext>
            </a:extLst>
          </p:cNvPr>
          <p:cNvSpPr/>
          <p:nvPr/>
        </p:nvSpPr>
        <p:spPr>
          <a:xfrm rot="10800000">
            <a:off x="4379140" y="3868920"/>
            <a:ext cx="508695" cy="18707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33B8A720-F063-DA7F-E7EB-4C4EF78FB6C1}"/>
              </a:ext>
            </a:extLst>
          </p:cNvPr>
          <p:cNvSpPr/>
          <p:nvPr/>
        </p:nvSpPr>
        <p:spPr>
          <a:xfrm rot="10800000">
            <a:off x="6840024" y="3868920"/>
            <a:ext cx="508695" cy="187070"/>
          </a:xfrm>
          <a:prstGeom prst="triangle">
            <a:avLst/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18004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3A6F1-9073-4AC3-29CB-656D72092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GB" dirty="0"/>
              <a:t>Selected use cases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36ABD6-6A1C-0085-F270-44255B1C52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AE1A9-8E7E-D04D-9670-8269DAC153D9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A0A8BD-2057-735A-9384-B59EE1823785}"/>
              </a:ext>
            </a:extLst>
          </p:cNvPr>
          <p:cNvSpPr/>
          <p:nvPr/>
        </p:nvSpPr>
        <p:spPr>
          <a:xfrm>
            <a:off x="786808" y="1381122"/>
            <a:ext cx="2495107" cy="497681"/>
          </a:xfrm>
          <a:prstGeom prst="rect">
            <a:avLst/>
          </a:prstGeom>
          <a:solidFill>
            <a:srgbClr val="7D27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    Transaction data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27F0E4-3E2B-6292-8998-1DC874E19F36}"/>
              </a:ext>
            </a:extLst>
          </p:cNvPr>
          <p:cNvSpPr/>
          <p:nvPr/>
        </p:nvSpPr>
        <p:spPr>
          <a:xfrm>
            <a:off x="3366980" y="1384666"/>
            <a:ext cx="2495107" cy="4976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    Mobile positioning data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376BA9-B7E1-58DB-A973-31A0C7646CF0}"/>
              </a:ext>
            </a:extLst>
          </p:cNvPr>
          <p:cNvSpPr/>
          <p:nvPr/>
        </p:nvSpPr>
        <p:spPr>
          <a:xfrm>
            <a:off x="5947152" y="1381122"/>
            <a:ext cx="2495107" cy="49768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   Existing data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1680EB-F0C3-CF3C-B74B-A59269714E66}"/>
              </a:ext>
            </a:extLst>
          </p:cNvPr>
          <p:cNvSpPr/>
          <p:nvPr/>
        </p:nvSpPr>
        <p:spPr>
          <a:xfrm>
            <a:off x="786808" y="1875811"/>
            <a:ext cx="2495107" cy="27140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7D274A"/>
                </a:solidFill>
              </a:rPr>
              <a:t>Improving granularity of tourism expenditure </a:t>
            </a:r>
          </a:p>
          <a:p>
            <a:pPr marL="285750" indent="-285750" algn="ctr">
              <a:buFontTx/>
              <a:buChar char="-"/>
            </a:pPr>
            <a:endParaRPr lang="en-GB" sz="1600" dirty="0">
              <a:solidFill>
                <a:schemeClr val="bg1"/>
              </a:solidFill>
            </a:endParaRPr>
          </a:p>
          <a:p>
            <a:pPr algn="ctr"/>
            <a:r>
              <a:rPr lang="en-GB" sz="1600" b="1" dirty="0">
                <a:solidFill>
                  <a:schemeClr val="bg1"/>
                </a:solidFill>
              </a:rPr>
              <a:t>Spain </a:t>
            </a:r>
            <a:r>
              <a:rPr lang="en-GB" sz="1600" dirty="0">
                <a:solidFill>
                  <a:schemeClr val="bg1"/>
                </a:solidFill>
              </a:rPr>
              <a:t>uses transaction data to increase the granularity of inbound and outbound tourism expenditure and publishes this as an experimental statistic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D88ABF-70A9-FFF5-3720-CC61399F1FB0}"/>
              </a:ext>
            </a:extLst>
          </p:cNvPr>
          <p:cNvSpPr/>
          <p:nvPr/>
        </p:nvSpPr>
        <p:spPr>
          <a:xfrm>
            <a:off x="3366980" y="1879355"/>
            <a:ext cx="2495107" cy="27140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accent3"/>
                </a:solidFill>
              </a:rPr>
              <a:t>Strengthening data on visitor flows</a:t>
            </a:r>
          </a:p>
          <a:p>
            <a:pPr algn="ctr"/>
            <a:endParaRPr lang="en-GB" sz="1600" dirty="0">
              <a:solidFill>
                <a:prstClr val="black"/>
              </a:solidFill>
            </a:endParaRPr>
          </a:p>
          <a:p>
            <a:pPr algn="ctr"/>
            <a:r>
              <a:rPr lang="en-GB" sz="1600" b="1" dirty="0">
                <a:solidFill>
                  <a:prstClr val="black"/>
                </a:solidFill>
              </a:rPr>
              <a:t>Australia </a:t>
            </a:r>
            <a:r>
              <a:rPr lang="en-GB" sz="1600" dirty="0">
                <a:solidFill>
                  <a:prstClr val="black"/>
                </a:solidFill>
              </a:rPr>
              <a:t>uses mobile positioning data to improve the accuracy and precision of domestic tourism in response to declining survey response rates</a:t>
            </a:r>
            <a:endParaRPr lang="en-GB" sz="1600" b="1" dirty="0">
              <a:solidFill>
                <a:prstClr val="black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83646E-F05D-5743-A7C3-3894587D9BF7}"/>
              </a:ext>
            </a:extLst>
          </p:cNvPr>
          <p:cNvSpPr/>
          <p:nvPr/>
        </p:nvSpPr>
        <p:spPr>
          <a:xfrm>
            <a:off x="5947152" y="1875811"/>
            <a:ext cx="2495107" cy="27140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accent4"/>
                </a:solidFill>
              </a:rPr>
              <a:t>New ways of utilising existing data</a:t>
            </a:r>
            <a:endParaRPr lang="en-GB" sz="1600" dirty="0">
              <a:solidFill>
                <a:schemeClr val="bg1"/>
              </a:solidFill>
            </a:endParaRPr>
          </a:p>
          <a:p>
            <a:pPr algn="ctr"/>
            <a:endParaRPr lang="en-GB" sz="1600" dirty="0">
              <a:solidFill>
                <a:schemeClr val="bg1"/>
              </a:solidFill>
            </a:endParaRPr>
          </a:p>
          <a:p>
            <a:pPr algn="ctr"/>
            <a:r>
              <a:rPr lang="en-GB" sz="1600" b="1" dirty="0">
                <a:solidFill>
                  <a:schemeClr val="bg1"/>
                </a:solidFill>
              </a:rPr>
              <a:t>Slovenia</a:t>
            </a:r>
            <a:r>
              <a:rPr lang="en-GB" sz="1600" dirty="0">
                <a:solidFill>
                  <a:schemeClr val="bg1"/>
                </a:solidFill>
              </a:rPr>
              <a:t>’s interactive dashboard </a:t>
            </a:r>
            <a:r>
              <a:rPr lang="en-GB" sz="1600" b="1" dirty="0">
                <a:solidFill>
                  <a:schemeClr val="bg1"/>
                </a:solidFill>
              </a:rPr>
              <a:t>Tourism Daily </a:t>
            </a:r>
            <a:r>
              <a:rPr lang="en-GB" sz="1600" dirty="0">
                <a:solidFill>
                  <a:schemeClr val="bg1"/>
                </a:solidFill>
              </a:rPr>
              <a:t>publishes daily data on tourist arrivals and overnights with only a three-day delay</a:t>
            </a:r>
          </a:p>
        </p:txBody>
      </p:sp>
      <p:pic>
        <p:nvPicPr>
          <p:cNvPr id="4" name="Graphic 3" descr="Credit card with solid fill">
            <a:extLst>
              <a:ext uri="{FF2B5EF4-FFF2-40B4-BE49-F238E27FC236}">
                <a16:creationId xmlns:a16="http://schemas.microsoft.com/office/drawing/2014/main" id="{1FC946CA-FB33-4AF9-5CA2-39376FE179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7053" y="1492356"/>
            <a:ext cx="285676" cy="285676"/>
          </a:xfrm>
          <a:prstGeom prst="rect">
            <a:avLst/>
          </a:prstGeom>
        </p:spPr>
      </p:pic>
      <p:pic>
        <p:nvPicPr>
          <p:cNvPr id="11" name="Graphic 10" descr="Smart Phone with solid fill">
            <a:extLst>
              <a:ext uri="{FF2B5EF4-FFF2-40B4-BE49-F238E27FC236}">
                <a16:creationId xmlns:a16="http://schemas.microsoft.com/office/drawing/2014/main" id="{54670A5E-07EE-B4C6-5049-FAF03FDA02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49093" y="1480038"/>
            <a:ext cx="312624" cy="312624"/>
          </a:xfrm>
          <a:prstGeom prst="rect">
            <a:avLst/>
          </a:prstGeom>
        </p:spPr>
      </p:pic>
      <p:pic>
        <p:nvPicPr>
          <p:cNvPr id="13" name="Graphic 12" descr="Database with solid fill">
            <a:extLst>
              <a:ext uri="{FF2B5EF4-FFF2-40B4-BE49-F238E27FC236}">
                <a16:creationId xmlns:a16="http://schemas.microsoft.com/office/drawing/2014/main" id="{2CC21F9B-88B8-AF81-BE5D-7CD200CC32F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56214" y="1487353"/>
            <a:ext cx="292714" cy="292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404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5EBF1F4-C49F-8087-8D53-7D677D0897EA}"/>
              </a:ext>
            </a:extLst>
          </p:cNvPr>
          <p:cNvCxnSpPr>
            <a:cxnSpLocks/>
          </p:cNvCxnSpPr>
          <p:nvPr/>
        </p:nvCxnSpPr>
        <p:spPr>
          <a:xfrm>
            <a:off x="7317612" y="2194033"/>
            <a:ext cx="0" cy="1728000"/>
          </a:xfrm>
          <a:prstGeom prst="line">
            <a:avLst/>
          </a:prstGeom>
          <a:ln w="38100">
            <a:solidFill>
              <a:srgbClr val="7D27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97F0D6F-1D3A-FE45-F698-007453FAAFF3}"/>
              </a:ext>
            </a:extLst>
          </p:cNvPr>
          <p:cNvCxnSpPr>
            <a:cxnSpLocks/>
          </p:cNvCxnSpPr>
          <p:nvPr/>
        </p:nvCxnSpPr>
        <p:spPr>
          <a:xfrm>
            <a:off x="1250338" y="2175064"/>
            <a:ext cx="0" cy="1728000"/>
          </a:xfrm>
          <a:prstGeom prst="line">
            <a:avLst/>
          </a:prstGeom>
          <a:ln w="38100">
            <a:solidFill>
              <a:srgbClr val="7D27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8290F44-0948-FC49-C94F-5E132A28653B}"/>
              </a:ext>
            </a:extLst>
          </p:cNvPr>
          <p:cNvCxnSpPr>
            <a:cxnSpLocks/>
          </p:cNvCxnSpPr>
          <p:nvPr/>
        </p:nvCxnSpPr>
        <p:spPr>
          <a:xfrm>
            <a:off x="3907662" y="2234147"/>
            <a:ext cx="0" cy="1728000"/>
          </a:xfrm>
          <a:prstGeom prst="line">
            <a:avLst/>
          </a:prstGeom>
          <a:ln w="38100">
            <a:solidFill>
              <a:srgbClr val="7D27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052FA5A-B181-4103-8087-31A0276C2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112" y="140400"/>
            <a:ext cx="8413088" cy="972000"/>
          </a:xfrm>
        </p:spPr>
        <p:txBody>
          <a:bodyPr/>
          <a:lstStyle/>
          <a:p>
            <a:r>
              <a:rPr lang="en-GB" dirty="0"/>
              <a:t>Indicators to measure the sustainability of tourism</a:t>
            </a:r>
            <a:endParaRPr lang="en-US" strike="sngStrik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F0749B-FD51-4ECF-ADF4-F07082C2A7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AE1A9-8E7E-D04D-9670-8269DAC153D9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8252AF-0521-0C2E-22D8-9AC074781940}"/>
              </a:ext>
            </a:extLst>
          </p:cNvPr>
          <p:cNvSpPr/>
          <p:nvPr/>
        </p:nvSpPr>
        <p:spPr>
          <a:xfrm>
            <a:off x="5862700" y="1730147"/>
            <a:ext cx="2909825" cy="504000"/>
          </a:xfrm>
          <a:prstGeom prst="rect">
            <a:avLst/>
          </a:prstGeom>
          <a:solidFill>
            <a:schemeClr val="tx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bg1"/>
                </a:solidFill>
              </a:rPr>
              <a:t>Statistical framework to harmonise international data collection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960E70-3D2C-77CD-83BE-7DFF75A81CF9}"/>
              </a:ext>
            </a:extLst>
          </p:cNvPr>
          <p:cNvSpPr/>
          <p:nvPr/>
        </p:nvSpPr>
        <p:spPr>
          <a:xfrm>
            <a:off x="5862700" y="2346187"/>
            <a:ext cx="2909825" cy="504000"/>
          </a:xfrm>
          <a:prstGeom prst="rect">
            <a:avLst/>
          </a:prstGeom>
          <a:solidFill>
            <a:schemeClr val="tx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bg1"/>
                </a:solidFill>
              </a:rPr>
              <a:t>Indicators harnessing existing data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6F46F2-D0D3-6138-7860-EC6755C066BD}"/>
              </a:ext>
            </a:extLst>
          </p:cNvPr>
          <p:cNvSpPr/>
          <p:nvPr/>
        </p:nvSpPr>
        <p:spPr>
          <a:xfrm>
            <a:off x="5862700" y="2954264"/>
            <a:ext cx="2909825" cy="504000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bg1"/>
                </a:solidFill>
              </a:rPr>
              <a:t>Capture contextual specificities, monitor national policy priorities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FACD88D-436A-40E1-6ED1-488D7BD224E1}"/>
              </a:ext>
            </a:extLst>
          </p:cNvPr>
          <p:cNvSpPr/>
          <p:nvPr/>
        </p:nvSpPr>
        <p:spPr>
          <a:xfrm>
            <a:off x="5862700" y="3562342"/>
            <a:ext cx="2909825" cy="50400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b="1" dirty="0">
                <a:solidFill>
                  <a:schemeClr val="tx1"/>
                </a:solidFill>
              </a:rPr>
              <a:t>Policy-driven indicators, capacity building, closing data gaps</a:t>
            </a:r>
            <a:endParaRPr lang="en-US" sz="1500" b="1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9C9E18E-230E-0806-1DD3-79981DB740F5}"/>
              </a:ext>
            </a:extLst>
          </p:cNvPr>
          <p:cNvSpPr/>
          <p:nvPr/>
        </p:nvSpPr>
        <p:spPr>
          <a:xfrm>
            <a:off x="544717" y="1166265"/>
            <a:ext cx="1407907" cy="46776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Level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2D586E-EAD5-A7B3-C480-B7DA15154385}"/>
              </a:ext>
            </a:extLst>
          </p:cNvPr>
          <p:cNvSpPr/>
          <p:nvPr/>
        </p:nvSpPr>
        <p:spPr>
          <a:xfrm>
            <a:off x="5862700" y="1166265"/>
            <a:ext cx="2909825" cy="46776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Key characteristic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0F8D8F-5096-AABB-E1BE-40D6F507C9A3}"/>
              </a:ext>
            </a:extLst>
          </p:cNvPr>
          <p:cNvSpPr/>
          <p:nvPr/>
        </p:nvSpPr>
        <p:spPr>
          <a:xfrm>
            <a:off x="2179662" y="1166265"/>
            <a:ext cx="3456000" cy="46776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Selected initiatives &amp; frameworks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ADDBBE0-A7A9-005D-C02E-0FC36A8204E4}"/>
              </a:ext>
            </a:extLst>
          </p:cNvPr>
          <p:cNvSpPr/>
          <p:nvPr/>
        </p:nvSpPr>
        <p:spPr>
          <a:xfrm>
            <a:off x="544717" y="1730147"/>
            <a:ext cx="1407907" cy="504000"/>
          </a:xfrm>
          <a:prstGeom prst="rect">
            <a:avLst/>
          </a:prstGeom>
          <a:solidFill>
            <a:schemeClr val="tx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bg1"/>
                </a:solidFill>
              </a:rPr>
              <a:t>Global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ED8706-B1B7-1D5F-061F-C0A64C564352}"/>
              </a:ext>
            </a:extLst>
          </p:cNvPr>
          <p:cNvSpPr/>
          <p:nvPr/>
        </p:nvSpPr>
        <p:spPr>
          <a:xfrm>
            <a:off x="544717" y="2346187"/>
            <a:ext cx="1407907" cy="504000"/>
          </a:xfrm>
          <a:prstGeom prst="rect">
            <a:avLst/>
          </a:prstGeom>
          <a:solidFill>
            <a:schemeClr val="tx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bg1"/>
                </a:solidFill>
              </a:rPr>
              <a:t>European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176CDAC-4163-3B2F-5842-0ADB3D7FC7DC}"/>
              </a:ext>
            </a:extLst>
          </p:cNvPr>
          <p:cNvSpPr/>
          <p:nvPr/>
        </p:nvSpPr>
        <p:spPr>
          <a:xfrm>
            <a:off x="544717" y="2954264"/>
            <a:ext cx="1407907" cy="504000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bg1"/>
                </a:solidFill>
              </a:rPr>
              <a:t>Country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C6EC80-C465-4138-33C0-C1773A6A2250}"/>
              </a:ext>
            </a:extLst>
          </p:cNvPr>
          <p:cNvSpPr/>
          <p:nvPr/>
        </p:nvSpPr>
        <p:spPr>
          <a:xfrm>
            <a:off x="544717" y="3562342"/>
            <a:ext cx="1407907" cy="50400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b="1" dirty="0">
                <a:solidFill>
                  <a:schemeClr val="tx1"/>
                </a:solidFill>
              </a:rPr>
              <a:t>OECD</a:t>
            </a:r>
            <a:endParaRPr lang="en-US" sz="1500" b="1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D56EFFE-8633-AC29-797F-D6AE9E653BBC}"/>
              </a:ext>
            </a:extLst>
          </p:cNvPr>
          <p:cNvSpPr/>
          <p:nvPr/>
        </p:nvSpPr>
        <p:spPr>
          <a:xfrm>
            <a:off x="2179662" y="1730147"/>
            <a:ext cx="3456000" cy="504000"/>
          </a:xfrm>
          <a:prstGeom prst="rect">
            <a:avLst/>
          </a:prstGeom>
          <a:solidFill>
            <a:schemeClr val="tx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bg1"/>
                </a:solidFill>
              </a:rPr>
              <a:t>UN Tourism SF-MST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A4C5DE8-4BDE-A4D7-A7F4-8D15B2B2B7CF}"/>
              </a:ext>
            </a:extLst>
          </p:cNvPr>
          <p:cNvSpPr/>
          <p:nvPr/>
        </p:nvSpPr>
        <p:spPr>
          <a:xfrm>
            <a:off x="2179662" y="2346187"/>
            <a:ext cx="3456000" cy="504000"/>
          </a:xfrm>
          <a:prstGeom prst="rect">
            <a:avLst/>
          </a:prstGeom>
          <a:solidFill>
            <a:schemeClr val="tx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bg1"/>
                </a:solidFill>
              </a:rPr>
              <a:t>e.g. Eurostat, EU Tourism Dashboard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B3782AE-36F4-5E85-C5CB-2DE881E35374}"/>
              </a:ext>
            </a:extLst>
          </p:cNvPr>
          <p:cNvSpPr/>
          <p:nvPr/>
        </p:nvSpPr>
        <p:spPr>
          <a:xfrm>
            <a:off x="2179662" y="3562342"/>
            <a:ext cx="3456000" cy="50400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b="1" dirty="0">
                <a:solidFill>
                  <a:schemeClr val="tx1"/>
                </a:solidFill>
              </a:rPr>
              <a:t>Work to develop core set of indicators informed by country-specific work</a:t>
            </a:r>
            <a:endParaRPr lang="en-US" sz="1500" b="1" dirty="0"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3043C1F-FB2B-C8C2-2A2C-2591DC0FB7C6}"/>
              </a:ext>
            </a:extLst>
          </p:cNvPr>
          <p:cNvSpPr/>
          <p:nvPr/>
        </p:nvSpPr>
        <p:spPr>
          <a:xfrm>
            <a:off x="2179662" y="2954264"/>
            <a:ext cx="3456000" cy="504000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dirty="0">
                <a:solidFill>
                  <a:schemeClr val="bg1"/>
                </a:solidFill>
              </a:rPr>
              <a:t>e.g. Austria, Denmark, Finland, Malta, Portugal, Slovenia and Spain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5" name="Arrow: Up-Down 4">
            <a:extLst>
              <a:ext uri="{FF2B5EF4-FFF2-40B4-BE49-F238E27FC236}">
                <a16:creationId xmlns:a16="http://schemas.microsoft.com/office/drawing/2014/main" id="{F91198FB-5248-CAFF-940C-06930BF8F014}"/>
              </a:ext>
            </a:extLst>
          </p:cNvPr>
          <p:cNvSpPr/>
          <p:nvPr/>
        </p:nvSpPr>
        <p:spPr>
          <a:xfrm flipH="1">
            <a:off x="264065" y="1984711"/>
            <a:ext cx="45719" cy="1902410"/>
          </a:xfrm>
          <a:prstGeom prst="upDownArrow">
            <a:avLst/>
          </a:prstGeom>
          <a:solidFill>
            <a:srgbClr val="7D274A"/>
          </a:solidFill>
          <a:ln>
            <a:solidFill>
              <a:srgbClr val="7D274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09482AB-28DF-6142-920C-407C1606BAF1}"/>
              </a:ext>
            </a:extLst>
          </p:cNvPr>
          <p:cNvSpPr/>
          <p:nvPr/>
        </p:nvSpPr>
        <p:spPr>
          <a:xfrm>
            <a:off x="544717" y="4156140"/>
            <a:ext cx="8316000" cy="50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600" b="1" i="1" dirty="0">
                <a:solidFill>
                  <a:srgbClr val="78230D"/>
                </a:solidFill>
              </a:rPr>
              <a:t>Alternative data approaches have the potential to fill data gaps and develop better metrics in time</a:t>
            </a:r>
            <a:endParaRPr lang="en-US" sz="1600" b="1" i="1" dirty="0">
              <a:solidFill>
                <a:srgbClr val="78230D"/>
              </a:solidFill>
            </a:endParaRPr>
          </a:p>
        </p:txBody>
      </p:sp>
      <p:pic>
        <p:nvPicPr>
          <p:cNvPr id="17" name="Graphic 16" descr="Magnifying glass with solid fill">
            <a:extLst>
              <a:ext uri="{FF2B5EF4-FFF2-40B4-BE49-F238E27FC236}">
                <a16:creationId xmlns:a16="http://schemas.microsoft.com/office/drawing/2014/main" id="{39033EBB-7196-B298-8C64-514BE24782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139242" y="4170420"/>
            <a:ext cx="380761" cy="38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927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31AC4-7CD2-5E37-5700-199882824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Key takeaways: data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4728D2-77C8-42E7-2EAA-3522915291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AE1A9-8E7E-D04D-9670-8269DAC153D9}" type="slidenum">
              <a:rPr lang="en-GB" noProof="0" smtClean="0"/>
              <a:pPr/>
              <a:t>9</a:t>
            </a:fld>
            <a:endParaRPr lang="en-GB" noProof="0" dirty="0"/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7687ACC4-E3B3-C3DF-D957-A1136788306D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  <p:txBody>
          <a:bodyPr/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noProof="0" dirty="0"/>
              <a:t>Each new data source presents its own</a:t>
            </a:r>
            <a:r>
              <a:rPr lang="en-US" sz="2000" b="1" noProof="0" dirty="0">
                <a:solidFill>
                  <a:srgbClr val="7D274A"/>
                </a:solidFill>
              </a:rPr>
              <a:t> unique challenges</a:t>
            </a:r>
            <a:r>
              <a:rPr lang="en-US" sz="2000" noProof="0" dirty="0"/>
              <a:t>. These are not necessarily new and can mirror issues encountered with existing sources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noProof="0" dirty="0"/>
              <a:t>Alternative data is </a:t>
            </a:r>
            <a:r>
              <a:rPr lang="en-US" sz="2000" b="1" noProof="0" dirty="0">
                <a:solidFill>
                  <a:srgbClr val="7D274A"/>
                </a:solidFill>
              </a:rPr>
              <a:t>not a miracle cure</a:t>
            </a:r>
            <a:r>
              <a:rPr lang="en-US" sz="2000" noProof="0" dirty="0"/>
              <a:t>, and many parts of tourism will still require traditional surveys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noProof="0" dirty="0"/>
              <a:t>Value comes from </a:t>
            </a:r>
            <a:r>
              <a:rPr lang="en-US" sz="2000" b="1" noProof="0" dirty="0">
                <a:solidFill>
                  <a:srgbClr val="7D274A"/>
                </a:solidFill>
              </a:rPr>
              <a:t>combining the new data </a:t>
            </a:r>
            <a:r>
              <a:rPr lang="en-US" sz="2000" b="1" dirty="0">
                <a:solidFill>
                  <a:srgbClr val="7D274A"/>
                </a:solidFill>
              </a:rPr>
              <a:t>source </a:t>
            </a:r>
            <a:r>
              <a:rPr lang="en-US" sz="2000" b="1" noProof="0" dirty="0">
                <a:solidFill>
                  <a:srgbClr val="7D274A"/>
                </a:solidFill>
              </a:rPr>
              <a:t>with traditional statistics</a:t>
            </a:r>
            <a:r>
              <a:rPr lang="en-US" sz="2000" noProof="0" dirty="0"/>
              <a:t>. This can also help alleviate some of the data challenges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dirty="0"/>
              <a:t>Beyond legal compliance, maintaining </a:t>
            </a:r>
            <a:r>
              <a:rPr lang="en-US" sz="2000" b="1" noProof="0" dirty="0">
                <a:solidFill>
                  <a:srgbClr val="7D274A"/>
                </a:solidFill>
              </a:rPr>
              <a:t>public trust </a:t>
            </a:r>
            <a:r>
              <a:rPr lang="en-US" sz="2000" dirty="0"/>
              <a:t>that data is handled responsibly </a:t>
            </a:r>
            <a:r>
              <a:rPr lang="en-US" sz="2000" noProof="0" dirty="0"/>
              <a:t>is important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2000" noProof="0" dirty="0"/>
          </a:p>
        </p:txBody>
      </p:sp>
    </p:spTree>
    <p:extLst>
      <p:ext uri="{BB962C8B-B14F-4D97-AF65-F5344CB8AC3E}">
        <p14:creationId xmlns:p14="http://schemas.microsoft.com/office/powerpoint/2010/main" val="154015850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s-CFE-Marroon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400"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hemes-CFE-Marroon" id="{DFF3BB7D-A333-4B0F-90D8-31F29BB9F3C4}" vid="{E769B20C-16E8-4E32-9784-68AAD8EFEC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38748f9a9154900b8a26f19217530ef xmlns="c0e75541-f54f-401c-9a34-cb7fded40982">
      <Terms xmlns="http://schemas.microsoft.com/office/infopath/2007/PartnerControls"/>
    </i38748f9a9154900b8a26f19217530ef>
    <OECDSharingStatus xmlns="bbc7a7a3-1361-4a32-9a19-e150eb4da2ba" xsi:nil="true"/>
    <OECDKimBussinessContext xmlns="54c4cd27-f286-408f-9ce0-33c1e0f3ab39" xsi:nil="true"/>
    <eSharePWBTaxHTField0 xmlns="c9f238dd-bb73-4aef-a7a5-d644ad823e52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2019-20</TermName>
          <TermId xmlns="http://schemas.microsoft.com/office/infopath/2007/PartnerControls">ce092094-3d8c-402b-b7d1-bcb7910fcd29</TermId>
        </TermInfo>
      </Terms>
    </eSharePWBTaxHTField0>
    <OECDlanguage xmlns="ca82dde9-3436-4d3d-bddd-d31447390034">English</OECDlanguage>
    <IconOverlay xmlns="http://schemas.microsoft.com/sharepoint/v4" xsi:nil="true"/>
    <OECDProjectLookup xmlns="bbc7a7a3-1361-4a32-9a19-e150eb4da2ba">16</OECDProjectLookup>
    <OECDMainProject xmlns="bbc7a7a3-1361-4a32-9a19-e150eb4da2ba" xsi:nil="true"/>
    <OECDPinnedBy xmlns="bbc7a7a3-1361-4a32-9a19-e150eb4da2ba">
      <UserInfo>
        <DisplayName/>
        <AccountId xsi:nil="true"/>
        <AccountType/>
      </UserInfo>
    </OECDPinnedBy>
    <b5734379896a43bfa9844e286e5b2c8d xmlns="bbc7a7a3-1361-4a32-9a19-e150eb4da2ba" xsi:nil="true"/>
    <OECDExpirationDate xmlns="c0e75541-f54f-401c-9a34-cb7fded40982" xsi:nil="true"/>
    <OECDProjectManager xmlns="bbc7a7a3-1361-4a32-9a19-e150eb4da2ba">
      <UserInfo>
        <DisplayName/>
        <AccountId>95</AccountId>
        <AccountType/>
      </UserInfo>
    </OECDProjectManager>
    <OECDMeetingDate xmlns="54c4cd27-f286-408f-9ce0-33c1e0f3ab39" xsi:nil="true"/>
    <OECDTagsCache xmlns="bbc7a7a3-1361-4a32-9a19-e150eb4da2ba" xsi:nil="true"/>
    <eShareHorizProjTaxHTField0 xmlns="c0e75541-f54f-401c-9a34-cb7fded40982" xsi:nil="true"/>
    <eShareCommitteeTaxHTField0 xmlns="c9f238dd-bb73-4aef-a7a5-d644ad823e52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Tourism Committee</TermName>
          <TermId xmlns="http://schemas.microsoft.com/office/infopath/2007/PartnerControls">43825256-f7db-4f48-9ad7-1d83599981a5</TermId>
        </TermInfo>
      </Terms>
    </eShareCommitteeTaxHTField0>
    <OECDYear xmlns="54c4cd27-f286-408f-9ce0-33c1e0f3ab39" xsi:nil="true"/>
    <OECDKimProvenance xmlns="54c4cd27-f286-408f-9ce0-33c1e0f3ab39" xsi:nil="true"/>
    <OECDProjectMembers xmlns="bbc7a7a3-1361-4a32-9a19-e150eb4da2ba">
      <UserInfo>
        <DisplayName>CFE TOU</DisplayName>
        <AccountId>1061</AccountId>
        <AccountType/>
      </UserInfo>
      <UserInfo>
        <DisplayName>STACEY Jane, CFE/TOU</DisplayName>
        <AccountId>95</AccountId>
        <AccountType/>
      </UserInfo>
      <UserInfo>
        <DisplayName>FONBONNAT Monserrat, CFE/TOU</DisplayName>
        <AccountId>1787</AccountId>
        <AccountType/>
      </UserInfo>
      <UserInfo>
        <DisplayName>CORRIE Kristen, CFE/TOU</DisplayName>
        <AccountId>3204</AccountId>
        <AccountType/>
      </UserInfo>
      <UserInfo>
        <DisplayName>KATZER Eva, CFE/TOU</DisplayName>
        <AccountId>3700</AccountId>
        <AccountType/>
      </UserInfo>
      <UserInfo>
        <DisplayName>HAXTON Peter, CFE/TOU</DisplayName>
        <AccountId>113</AccountId>
        <AccountType/>
      </UserInfo>
      <UserInfo>
        <DisplayName>HESLINGA Jasper, CFE/TOU</DisplayName>
        <AccountId>4355</AccountId>
        <AccountType/>
      </UserInfo>
      <UserInfo>
        <DisplayName>JARDIM Antonia, CFE/TOU</DisplayName>
        <AccountId>4477</AccountId>
        <AccountType/>
      </UserInfo>
      <UserInfo>
        <DisplayName>REIMANN Julie, CFE/TOU</DisplayName>
        <AccountId>4283</AccountId>
        <AccountType/>
      </UserInfo>
      <UserInfo>
        <DisplayName>THEES Hannes, CFE/TOU</DisplayName>
        <AccountId>4462</AccountId>
        <AccountType/>
      </UserInfo>
      <UserInfo>
        <DisplayName>REILLE Laetitia, CFE/TOU</DisplayName>
        <AccountId>4651</AccountId>
        <AccountType/>
      </UserInfo>
      <UserInfo>
        <DisplayName>MORTIMER CHAROY Heather, CFE/SMEE</DisplayName>
        <AccountId>1016</AccountId>
        <AccountType/>
      </UserInfo>
    </OECDProjectMembers>
    <fc991543b5234ffe9aadfa6c2c5f4ba5 xmlns="bbc7a7a3-1361-4a32-9a19-e150eb4da2ba">
      <Terms xmlns="http://schemas.microsoft.com/office/infopath/2007/PartnerControls"/>
    </fc991543b5234ffe9aadfa6c2c5f4ba5>
    <OECDCommunityDocumentURL xmlns="bbc7a7a3-1361-4a32-9a19-e150eb4da2ba" xsi:nil="true"/>
    <OECDKimStatus xmlns="54c4cd27-f286-408f-9ce0-33c1e0f3ab39">Draft</OECDKimStatus>
    <eShareCountryTaxHTField0 xmlns="c9f238dd-bb73-4aef-a7a5-d644ad823e52">
      <Terms xmlns="http://schemas.microsoft.com/office/infopath/2007/PartnerControls"/>
    </eShareCountryTaxHTField0>
    <eShareTopicTaxHTField0 xmlns="c9f238dd-bb73-4aef-a7a5-d644ad823e52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Tourism</TermName>
          <TermId xmlns="http://schemas.microsoft.com/office/infopath/2007/PartnerControls">f827a6e7-32b7-4227-af38-6c455d46a056</TermId>
        </TermInfo>
      </Terms>
    </eShareTopicTaxHTField0>
    <eShareKeywordsTaxHTField0 xmlns="c9f238dd-bb73-4aef-a7a5-d644ad823e52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Tourism</TermName>
          <TermId xmlns="http://schemas.microsoft.com/office/infopath/2007/PartnerControls">71ff2e59-aef6-469c-8698-c8b88054c1f0</TermId>
        </TermInfo>
      </Terms>
    </eShareKeywordsTaxHTField0>
    <OECDCommunityDocumentID xmlns="bbc7a7a3-1361-4a32-9a19-e150eb4da2ba" xsi:nil="true"/>
    <OECDAllRelatedUsers xmlns="c0e75541-f54f-401c-9a34-cb7fded40982">
      <UserInfo>
        <DisplayName/>
        <AccountId xsi:nil="true"/>
        <AccountType/>
      </UserInfo>
    </OECDAllRelatedUsers>
    <TaxCatchAll xmlns="ca82dde9-3436-4d3d-bddd-d31447390034">
      <Value>147</Value>
      <Value>184</Value>
      <Value>568</Value>
      <Value>245</Value>
    </TaxCatchAll>
  </documentManagement>
</p:properties>
</file>

<file path=customXml/item2.xml><?xml version="1.0" encoding="utf-8"?>
<?mso-contentType ?>
<SharedContentType xmlns="Microsoft.SharePoint.Taxonomy.ContentTypeSync" SourceId="27ec883c-a62c-444f-a935-fcddb579e39d" ContentTypeId="0x0101008B4DD370EC31429186F3AD49F0D3098F00D44DBCB9EB4F45278CB5C9765BE52995" PreviousValue="false"/>
</file>

<file path=customXml/item3.xml><?xml version="1.0" encoding="utf-8"?>
<?mso-contentType ?>
<FormTemplates xmlns="http://schemas.microsoft.com/sharepoint/v3/contenttype/forms">
  <Display>OECDListFormCollapsible</Display>
  <Edit>OECDListFormCollapsible</Edit>
  <New>OECDListFormCollapsible</New>
</FormTemplates>
</file>

<file path=customXml/item4.xml><?xml version="1.0" encoding="utf-8"?>
<?mso-contentType ?>
<CtFieldPriority xmlns="http://www.oecd.org/eshare/projectsentre/CtFieldPriority/" xmlns:i="http://www.w3.org/2001/XMLSchema-instance">
  <PriorityFields xmlns:a="http://schemas.microsoft.com/2003/10/Serialization/Arrays"/>
</CtFieldPriority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Working Document" ma:contentTypeID="0x0101008B4DD370EC31429186F3AD49F0D3098F00D44DBCB9EB4F45278CB5C9765BE5299500A4858B360C6A491AA753F8BCA47AA910004E623AE0B855E041B1290D0883742A68" ma:contentTypeVersion="52" ma:contentTypeDescription="" ma:contentTypeScope="" ma:versionID="53b00569b60faa8c1e51027635d0d8f9">
  <xsd:schema xmlns:xsd="http://www.w3.org/2001/XMLSchema" xmlns:xs="http://www.w3.org/2001/XMLSchema" xmlns:p="http://schemas.microsoft.com/office/2006/metadata/properties" xmlns:ns1="54c4cd27-f286-408f-9ce0-33c1e0f3ab39" xmlns:ns2="c0e75541-f54f-401c-9a34-cb7fded40982" xmlns:ns3="bbc7a7a3-1361-4a32-9a19-e150eb4da2ba" xmlns:ns5="c9f238dd-bb73-4aef-a7a5-d644ad823e52" xmlns:ns6="ca82dde9-3436-4d3d-bddd-d31447390034" xmlns:ns7="http://schemas.microsoft.com/sharepoint/v4" targetNamespace="http://schemas.microsoft.com/office/2006/metadata/properties" ma:root="true" ma:fieldsID="b82be502a2c203bdaa4c6953546e6242" ns1:_="" ns2:_="" ns3:_="" ns5:_="" ns6:_="" ns7:_="">
    <xsd:import namespace="54c4cd27-f286-408f-9ce0-33c1e0f3ab39"/>
    <xsd:import namespace="c0e75541-f54f-401c-9a34-cb7fded40982"/>
    <xsd:import namespace="bbc7a7a3-1361-4a32-9a19-e150eb4da2ba"/>
    <xsd:import namespace="c9f238dd-bb73-4aef-a7a5-d644ad823e52"/>
    <xsd:import namespace="ca82dde9-3436-4d3d-bddd-d31447390034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1:OECDKimStatus" minOccurs="0"/>
                <xsd:element ref="ns1:OECDKimBussinessContext" minOccurs="0"/>
                <xsd:element ref="ns1:OECDKimProvenance" minOccurs="0"/>
                <xsd:element ref="ns2:OECDExpirationDate" minOccurs="0"/>
                <xsd:element ref="ns3:OECDProjectLookup" minOccurs="0"/>
                <xsd:element ref="ns3:OECDProjectManager" minOccurs="0"/>
                <xsd:element ref="ns3:OECDProjectMembers" minOccurs="0"/>
                <xsd:element ref="ns3:OECDMainProject" minOccurs="0"/>
                <xsd:element ref="ns3:OECDPinnedBy" minOccurs="0"/>
                <xsd:element ref="ns5:eShareCountryTaxHTField0" minOccurs="0"/>
                <xsd:element ref="ns5:eShareTopicTaxHTField0" minOccurs="0"/>
                <xsd:element ref="ns5:eShareKeywordsTaxHTField0" minOccurs="0"/>
                <xsd:element ref="ns5:eShareCommitteeTaxHTField0" minOccurs="0"/>
                <xsd:element ref="ns5:eSharePWBTaxHTField0" minOccurs="0"/>
                <xsd:element ref="ns6:OECDlanguage" minOccurs="0"/>
                <xsd:element ref="ns6:TaxCatchAll" minOccurs="0"/>
                <xsd:element ref="ns6:TaxCatchAllLabel" minOccurs="0"/>
                <xsd:element ref="ns1:OECDMeetingDate" minOccurs="0"/>
                <xsd:element ref="ns3:b5734379896a43bfa9844e286e5b2c8d" minOccurs="0"/>
                <xsd:element ref="ns2:i38748f9a9154900b8a26f19217530ef" minOccurs="0"/>
                <xsd:element ref="ns3:fc991543b5234ffe9aadfa6c2c5f4ba5" minOccurs="0"/>
                <xsd:element ref="ns3:OECDSharingStatus" minOccurs="0"/>
                <xsd:element ref="ns3:OECDCommunityDocumentURL" minOccurs="0"/>
                <xsd:element ref="ns3:OECDCommunityDocumentID" minOccurs="0"/>
                <xsd:element ref="ns3:OECDTagsCache" minOccurs="0"/>
                <xsd:element ref="ns2:eShareHorizProjTaxHTField0" minOccurs="0"/>
                <xsd:element ref="ns2:OECDAllRelatedUsers" minOccurs="0"/>
                <xsd:element ref="ns3:SharedWithUsers" minOccurs="0"/>
                <xsd:element ref="ns7:IconOverlay" minOccurs="0"/>
                <xsd:element ref="ns1:OECDYear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c4cd27-f286-408f-9ce0-33c1e0f3ab39" elementFormDefault="qualified">
    <xsd:import namespace="http://schemas.microsoft.com/office/2006/documentManagement/types"/>
    <xsd:import namespace="http://schemas.microsoft.com/office/infopath/2007/PartnerControls"/>
    <xsd:element name="OECDKimStatus" ma:index="3" nillable="true" ma:displayName="Kim status" ma:default="Draft" ma:description="" ma:format="Dropdown" ma:hidden="true" ma:internalName="OECDKimStatus" ma:readOnly="false">
      <xsd:simpleType>
        <xsd:restriction base="dms:Choice">
          <xsd:enumeration value="Draft"/>
          <xsd:enumeration value="Final"/>
        </xsd:restriction>
      </xsd:simpleType>
    </xsd:element>
    <xsd:element name="OECDKimBussinessContext" ma:index="4" nillable="true" ma:displayName="Kim bussiness context" ma:description="" ma:hidden="true" ma:internalName="OECDKimBussinessContext" ma:readOnly="false">
      <xsd:simpleType>
        <xsd:restriction base="dms:Text"/>
      </xsd:simpleType>
    </xsd:element>
    <xsd:element name="OECDKimProvenance" ma:index="5" nillable="true" ma:displayName="Kim provenance" ma:description="" ma:hidden="true" ma:internalName="OECDKimProvenance" ma:readOnly="false">
      <xsd:simpleType>
        <xsd:restriction base="dms:Text">
          <xsd:maxLength value="255"/>
        </xsd:restriction>
      </xsd:simpleType>
    </xsd:element>
    <xsd:element name="OECDMeetingDate" ma:index="31" nillable="true" ma:displayName="Meeting Date" ma:default="" ma:format="DateOnly" ma:hidden="true" ma:internalName="OECDMeetingDate">
      <xsd:simpleType>
        <xsd:restriction base="dms:DateTime"/>
      </xsd:simpleType>
    </xsd:element>
    <xsd:element name="OECDYear" ma:index="44" nillable="true" ma:displayName="Year" ma:description="" ma:internalName="OECDYear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e75541-f54f-401c-9a34-cb7fded40982" elementFormDefault="qualified">
    <xsd:import namespace="http://schemas.microsoft.com/office/2006/documentManagement/types"/>
    <xsd:import namespace="http://schemas.microsoft.com/office/infopath/2007/PartnerControls"/>
    <xsd:element name="OECDExpirationDate" ma:index="8" nillable="true" ma:displayName="Highlights" ma:default="" ma:description="" ma:format="DateOnly" ma:hidden="true" ma:indexed="true" ma:internalName="OECDExpirationDate" ma:readOnly="false">
      <xsd:simpleType>
        <xsd:restriction base="dms:DateTime"/>
      </xsd:simpleType>
    </xsd:element>
    <xsd:element name="i38748f9a9154900b8a26f19217530ef" ma:index="33" nillable="true" ma:taxonomy="true" ma:internalName="i38748f9a9154900b8a26f19217530ef" ma:taxonomyFieldName="OECDHorizontalProjects" ma:displayName="Horizontal project" ma:readOnly="false" ma:default="" ma:fieldId="{238748f9-a915-4900-b8a2-6f19217530ef}" ma:taxonomyMulti="true" ma:sspId="27ec883c-a62c-444f-a935-fcddb579e39d" ma:termSetId="d3ca0e0e-65f9-44bf-9d98-5271504f6d6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HorizProjTaxHTField0" ma:index="40" nillable="true" ma:displayName="OECDHorizontalProjects_0" ma:description="" ma:hidden="true" ma:internalName="eShareHorizProjTaxHTField0">
      <xsd:simpleType>
        <xsd:restriction base="dms:Note"/>
      </xsd:simpleType>
    </xsd:element>
    <xsd:element name="OECDAllRelatedUsers" ma:index="41" nillable="true" ma:displayName="All related users" ma:description="" ma:hidden="true" ma:internalName="OECDAllRelatedUs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c7a7a3-1361-4a32-9a19-e150eb4da2ba" elementFormDefault="qualified">
    <xsd:import namespace="http://schemas.microsoft.com/office/2006/documentManagement/types"/>
    <xsd:import namespace="http://schemas.microsoft.com/office/infopath/2007/PartnerControls"/>
    <xsd:element name="OECDProjectLookup" ma:index="9" nillable="true" ma:displayName="Project" ma:description="" ma:hidden="true" ma:indexed="true" ma:list="96bfc537-3f4a-49f4-8bd3-4998d9b1134f" ma:internalName="OECDProjectLookup" ma:readOnly="false" ma:showField="OECDShortProjectName" ma:web="bbc7a7a3-1361-4a32-9a19-e150eb4da2ba">
      <xsd:simpleType>
        <xsd:restriction base="dms:Lookup"/>
      </xsd:simpleType>
    </xsd:element>
    <xsd:element name="OECDProjectManager" ma:index="10" nillable="true" ma:displayName="Project manager" ma:description="" ma:hidden="true" ma:indexed="true" ma:internalName="OECDProjectManage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ECDProjectMembers" ma:index="11" nillable="true" ma:displayName="Project members" ma:description="" ma:hidden="true" ma:internalName="OECDProjectMembers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ECDMainProject" ma:index="14" nillable="true" ma:displayName="Main project" ma:description="" ma:hidden="true" ma:indexed="true" ma:list="96bfc537-3f4a-49f4-8bd3-4998d9b1134f" ma:internalName="OECDMainProject" ma:readOnly="false" ma:showField="OECDShortProjectName">
      <xsd:simpleType>
        <xsd:restriction base="dms:Lookup"/>
      </xsd:simpleType>
    </xsd:element>
    <xsd:element name="OECDPinnedBy" ma:index="15" nillable="true" ma:displayName="Pinned by" ma:description="" ma:hidden="true" ma:internalName="OECDPinn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5734379896a43bfa9844e286e5b2c8d" ma:index="32" nillable="true" ma:displayName="Deliverable owner_0" ma:hidden="true" ma:internalName="b5734379896a43bfa9844e286e5b2c8d">
      <xsd:simpleType>
        <xsd:restriction base="dms:Note"/>
      </xsd:simpleType>
    </xsd:element>
    <xsd:element name="fc991543b5234ffe9aadfa6c2c5f4ba5" ma:index="34" nillable="true" ma:taxonomy="true" ma:internalName="fc991543b5234ffe9aadfa6c2c5f4ba5" ma:taxonomyFieldName="OECDProjectOwnerStructure" ma:displayName="Project owner" ma:readOnly="false" ma:default="" ma:fieldId="fc991543-b523-4ffe-9aad-fa6c2c5f4ba5" ma:taxonomyMulti="true" ma:sspId="27ec883c-a62c-444f-a935-fcddb579e39d" ma:termSetId="aeec4dcb-19ee-4bc0-941f-681845b568c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ECDSharingStatus" ma:index="35" nillable="true" ma:displayName="O.N.E Document Sharing Status" ma:description="" ma:hidden="true" ma:internalName="OECDSharingStatus">
      <xsd:simpleType>
        <xsd:restriction base="dms:Text"/>
      </xsd:simpleType>
    </xsd:element>
    <xsd:element name="OECDCommunityDocumentURL" ma:index="36" nillable="true" ma:displayName="O.N.E Community Document URL" ma:description="" ma:hidden="true" ma:internalName="OECDCommunityDocumentURL">
      <xsd:simpleType>
        <xsd:restriction base="dms:Text"/>
      </xsd:simpleType>
    </xsd:element>
    <xsd:element name="OECDCommunityDocumentID" ma:index="37" nillable="true" ma:displayName="O.N.E Community Document ID" ma:decimals="0" ma:description="" ma:hidden="true" ma:internalName="OECDCommunityDocumentID">
      <xsd:simpleType>
        <xsd:restriction base="dms:Number"/>
      </xsd:simpleType>
    </xsd:element>
    <xsd:element name="OECDTagsCache" ma:index="39" nillable="true" ma:displayName="Tags cache" ma:description="" ma:hidden="true" ma:internalName="OECDTagsCache">
      <xsd:simpleType>
        <xsd:restriction base="dms:Note"/>
      </xsd:simpleType>
    </xsd:element>
    <xsd:element name="SharedWithUsers" ma:index="4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4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f238dd-bb73-4aef-a7a5-d644ad823e52" elementFormDefault="qualified">
    <xsd:import namespace="http://schemas.microsoft.com/office/2006/documentManagement/types"/>
    <xsd:import namespace="http://schemas.microsoft.com/office/infopath/2007/PartnerControls"/>
    <xsd:element name="eShareCountryTaxHTField0" ma:index="18" nillable="true" ma:taxonomy="true" ma:internalName="eShareCountryTaxHTField0" ma:taxonomyFieldName="OECDCountry" ma:displayName="Country" ma:readOnly="false" ma:default="" ma:fieldId="{aa366335-bba6-4f71-86c6-f91b1ae503c2}" ma:taxonomyMulti="true" ma:sspId="27ec883c-a62c-444f-a935-fcddb579e39d" ma:termSetId="e1026e78-e24d-4b33-a8f4-6ff75b8e5ad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TopicTaxHTField0" ma:index="19" nillable="true" ma:taxonomy="true" ma:internalName="eShareTopicTaxHTField0" ma:taxonomyFieldName="OECDTopic" ma:displayName="Topic" ma:readOnly="false" ma:default="" ma:fieldId="{9b5335f8-765c-484a-86dd-d10580650a95}" ma:taxonomyMulti="true" ma:sspId="27ec883c-a62c-444f-a935-fcddb579e39d" ma:termSetId="d0043ed9-7fdc-4b21-8641-a864cc50d2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KeywordsTaxHTField0" ma:index="20" nillable="true" ma:taxonomy="true" ma:internalName="eShareKeywordsTaxHTField0" ma:taxonomyFieldName="OECDKeywords" ma:displayName="Keywords" ma:default="" ma:fieldId="{8a7c3663-990d-467c-b1b8-bb4b775674ad}" ma:taxonomyMulti="true" ma:sspId="27ec883c-a62c-444f-a935-fcddb579e39d" ma:termSetId="f51791ee-8e04-4654-a875-fc747102cd45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ShareCommitteeTaxHTField0" ma:index="21" nillable="true" ma:taxonomy="true" ma:internalName="eShareCommitteeTaxHTField0" ma:taxonomyFieldName="OECDCommittee" ma:displayName="Committee" ma:fieldId="{29494d90-e667-47b5-adc1-d09dfb5832ab}" ma:sspId="27ec883c-a62c-444f-a935-fcddb579e39d" ma:termSetId="87919aae-be42-4481-84cf-2389a5c84ac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PWBTaxHTField0" ma:index="22" nillable="true" ma:taxonomy="true" ma:internalName="eSharePWBTaxHTField0" ma:taxonomyFieldName="OECDPWB" ma:displayName="PWB" ma:fieldId="{fe327ce1-b783-48aa-9b0b-52ad26d1c9f6}" ma:sspId="27ec883c-a62c-444f-a935-fcddb579e39d" ma:termSetId="7bc7477d-4ef0-4820-a158-bb7b3cda138d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2dde9-3436-4d3d-bddd-d31447390034" elementFormDefault="qualified">
    <xsd:import namespace="http://schemas.microsoft.com/office/2006/documentManagement/types"/>
    <xsd:import namespace="http://schemas.microsoft.com/office/infopath/2007/PartnerControls"/>
    <xsd:element name="OECDlanguage" ma:index="27" nillable="true" ma:displayName="Document language" ma:default="English" ma:description="" ma:format="Dropdown" ma:hidden="true" ma:internalName="OECDlanguage" ma:readOnly="false">
      <xsd:simpleType>
        <xsd:restriction base="dms:Choice">
          <xsd:enumeration value="English"/>
          <xsd:enumeration value="French"/>
        </xsd:restriction>
      </xsd:simpleType>
    </xsd:element>
    <xsd:element name="TaxCatchAll" ma:index="29" nillable="true" ma:displayName="Taxonomy Catch All Column" ma:description="" ma:hidden="true" ma:list="{53561090-12f8-4042-a5cb-68ff0701e989}" ma:internalName="TaxCatchAll" ma:showField="CatchAllData" ma:web="c0e75541-f54f-401c-9a34-cb7fded409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30" nillable="true" ma:displayName="Taxonomy Catch All Column1" ma:description="" ma:hidden="true" ma:list="{53561090-12f8-4042-a5cb-68ff0701e989}" ma:internalName="TaxCatchAllLabel" ma:readOnly="true" ma:showField="CatchAllDataLabel" ma:web="c0e75541-f54f-401c-9a34-cb7fded409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43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6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EB8194-7AE5-452E-A620-BE40F08DC533}">
  <ds:schemaRefs>
    <ds:schemaRef ds:uri="http://schemas.microsoft.com/office/infopath/2007/PartnerControls"/>
    <ds:schemaRef ds:uri="http://schemas.microsoft.com/office/2006/documentManagement/types"/>
    <ds:schemaRef ds:uri="bbc7a7a3-1361-4a32-9a19-e150eb4da2ba"/>
    <ds:schemaRef ds:uri="54c4cd27-f286-408f-9ce0-33c1e0f3ab39"/>
    <ds:schemaRef ds:uri="http://schemas.openxmlformats.org/package/2006/metadata/core-properties"/>
    <ds:schemaRef ds:uri="http://purl.org/dc/dcmitype/"/>
    <ds:schemaRef ds:uri="http://purl.org/dc/elements/1.1/"/>
    <ds:schemaRef ds:uri="c9f238dd-bb73-4aef-a7a5-d644ad823e52"/>
    <ds:schemaRef ds:uri="http://schemas.microsoft.com/sharepoint/v4"/>
    <ds:schemaRef ds:uri="http://purl.org/dc/terms/"/>
    <ds:schemaRef ds:uri="http://www.w3.org/XML/1998/namespace"/>
    <ds:schemaRef ds:uri="ca82dde9-3436-4d3d-bddd-d31447390034"/>
    <ds:schemaRef ds:uri="c0e75541-f54f-401c-9a34-cb7fded40982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F23FC44-EF08-48A3-9FD7-24CD469A1578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DB4719CF-CCF4-4354-A9AA-0EEBC304C98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E581689-50B1-495C-A218-F15E87435D55}">
  <ds:schemaRefs>
    <ds:schemaRef ds:uri="http://www.oecd.org/eshare/projectsentre/CtFieldPriority/"/>
    <ds:schemaRef ds:uri="http://schemas.microsoft.com/2003/10/Serialization/Arrays"/>
  </ds:schemaRefs>
</ds:datastoreItem>
</file>

<file path=customXml/itemProps5.xml><?xml version="1.0" encoding="utf-8"?>
<ds:datastoreItem xmlns:ds="http://schemas.openxmlformats.org/officeDocument/2006/customXml" ds:itemID="{968C913F-68AA-46AB-A171-B3490D863B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c4cd27-f286-408f-9ce0-33c1e0f3ab39"/>
    <ds:schemaRef ds:uri="c0e75541-f54f-401c-9a34-cb7fded40982"/>
    <ds:schemaRef ds:uri="bbc7a7a3-1361-4a32-9a19-e150eb4da2ba"/>
    <ds:schemaRef ds:uri="c9f238dd-bb73-4aef-a7a5-d644ad823e52"/>
    <ds:schemaRef ds:uri="ca82dde9-3436-4d3d-bddd-d31447390034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7292</TotalTime>
  <Words>896</Words>
  <Application>Microsoft Office PowerPoint</Application>
  <PresentationFormat>On-screen Show (16:9)</PresentationFormat>
  <Paragraphs>133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Georgia</vt:lpstr>
      <vt:lpstr>Symbol</vt:lpstr>
      <vt:lpstr>Wingdings</vt:lpstr>
      <vt:lpstr>Themes-CFE-Marroon</vt:lpstr>
      <vt:lpstr>Using alternative data approaches to support evidence-based tourism policies</vt:lpstr>
      <vt:lpstr>PowerPoint Presentation</vt:lpstr>
      <vt:lpstr>Balanced tourism development calls for reliable data to support decision-making</vt:lpstr>
      <vt:lpstr>Recent OECD work on alternative data approaches</vt:lpstr>
      <vt:lpstr>Opportunities for using alternative data sources and tools to measure tourism</vt:lpstr>
      <vt:lpstr>Challenges to use alternative data sources within tourism remain</vt:lpstr>
      <vt:lpstr>Selected use cases</vt:lpstr>
      <vt:lpstr>Indicators to measure the sustainability of tourism</vt:lpstr>
      <vt:lpstr>Key takeaways: data</vt:lpstr>
      <vt:lpstr>Key takeaways: ways of working</vt:lpstr>
      <vt:lpstr>Selected OECD publications and resources</vt:lpstr>
      <vt:lpstr>Thank you!</vt:lpstr>
    </vt:vector>
  </TitlesOfParts>
  <Company>OECD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IGLESIAS François, CFE/COM</dc:creator>
  <cp:lastModifiedBy>REIMANN Julie, CFE/TOU</cp:lastModifiedBy>
  <cp:revision>166</cp:revision>
  <dcterms:created xsi:type="dcterms:W3CDTF">2021-02-02T13:16:04Z</dcterms:created>
  <dcterms:modified xsi:type="dcterms:W3CDTF">2025-11-14T17:11:54Z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0x0101008B4DD370EC31429186F3AD49F0D3098F00D44DBCB9EB4F45278CB5C9765BE5299500A4858B360C6A491AA753F8BCA47AA910004E623AE0B855E041B1290D0883742A68</vt:lpwstr>
  </property>
  <property fmtid="{D5CDD505-2E9C-101B-9397-08002B2CF9AE}" pid="3" name="OECDCountry">
    <vt:lpwstr/>
  </property>
  <property fmtid="{D5CDD505-2E9C-101B-9397-08002B2CF9AE}" pid="4" name="OECDTopic">
    <vt:lpwstr>184;#Tourism|f827a6e7-32b7-4227-af38-6c455d46a056</vt:lpwstr>
  </property>
  <property fmtid="{D5CDD505-2E9C-101B-9397-08002B2CF9AE}" pid="5" name="OECDCommittee">
    <vt:lpwstr>147;#Tourism Committee|43825256-f7db-4f48-9ad7-1d83599981a5</vt:lpwstr>
  </property>
  <property fmtid="{D5CDD505-2E9C-101B-9397-08002B2CF9AE}" pid="6" name="OECDPWB">
    <vt:lpwstr>568;#2019-20|ce092094-3d8c-402b-b7d1-bcb7910fcd29</vt:lpwstr>
  </property>
  <property fmtid="{D5CDD505-2E9C-101B-9397-08002B2CF9AE}" pid="7" name="eShareOrganisationTaxHTField0">
    <vt:lpwstr/>
  </property>
  <property fmtid="{D5CDD505-2E9C-101B-9397-08002B2CF9AE}" pid="8" name="OECDKeywords">
    <vt:lpwstr>245;#Tourism|71ff2e59-aef6-469c-8698-c8b88054c1f0</vt:lpwstr>
  </property>
  <property fmtid="{D5CDD505-2E9C-101B-9397-08002B2CF9AE}" pid="9" name="OECDHorizontalProjects">
    <vt:lpwstr/>
  </property>
  <property fmtid="{D5CDD505-2E9C-101B-9397-08002B2CF9AE}" pid="10" name="d0b6f6ac229144c2899590f0436d9385">
    <vt:lpwstr/>
  </property>
  <property fmtid="{D5CDD505-2E9C-101B-9397-08002B2CF9AE}" pid="11" name="OECDProject">
    <vt:lpwstr/>
  </property>
  <property fmtid="{D5CDD505-2E9C-101B-9397-08002B2CF9AE}" pid="12" name="OECDProjectOwnerStructure">
    <vt:lpwstr/>
  </property>
  <property fmtid="{D5CDD505-2E9C-101B-9397-08002B2CF9AE}" pid="13" name="OECDOrganisation">
    <vt:lpwstr/>
  </property>
  <property fmtid="{D5CDD505-2E9C-101B-9397-08002B2CF9AE}" pid="14" name="_docset_NoMedatataSyncRequired">
    <vt:lpwstr>False</vt:lpwstr>
  </property>
  <property fmtid="{D5CDD505-2E9C-101B-9397-08002B2CF9AE}" pid="15" name="MSIP_Label_0e5510b0-e729-4ef0-a3dd-4ba0dfe56c99_Enabled">
    <vt:lpwstr>true</vt:lpwstr>
  </property>
  <property fmtid="{D5CDD505-2E9C-101B-9397-08002B2CF9AE}" pid="16" name="MSIP_Label_0e5510b0-e729-4ef0-a3dd-4ba0dfe56c99_SetDate">
    <vt:lpwstr>2024-08-09T16:12:43Z</vt:lpwstr>
  </property>
  <property fmtid="{D5CDD505-2E9C-101B-9397-08002B2CF9AE}" pid="17" name="MSIP_Label_0e5510b0-e729-4ef0-a3dd-4ba0dfe56c99_Method">
    <vt:lpwstr>Standard</vt:lpwstr>
  </property>
  <property fmtid="{D5CDD505-2E9C-101B-9397-08002B2CF9AE}" pid="18" name="MSIP_Label_0e5510b0-e729-4ef0-a3dd-4ba0dfe56c99_Name">
    <vt:lpwstr>Restricted Use</vt:lpwstr>
  </property>
  <property fmtid="{D5CDD505-2E9C-101B-9397-08002B2CF9AE}" pid="19" name="MSIP_Label_0e5510b0-e729-4ef0-a3dd-4ba0dfe56c99_SiteId">
    <vt:lpwstr>ac41c7d4-1f61-460d-b0f4-fc925a2b471c</vt:lpwstr>
  </property>
  <property fmtid="{D5CDD505-2E9C-101B-9397-08002B2CF9AE}" pid="20" name="MSIP_Label_0e5510b0-e729-4ef0-a3dd-4ba0dfe56c99_ActionId">
    <vt:lpwstr>306f7d32-d723-4a20-90ee-ee7a2b8a2e7d</vt:lpwstr>
  </property>
  <property fmtid="{D5CDD505-2E9C-101B-9397-08002B2CF9AE}" pid="21" name="MSIP_Label_0e5510b0-e729-4ef0-a3dd-4ba0dfe56c99_ContentBits">
    <vt:lpwstr>2</vt:lpwstr>
  </property>
  <property fmtid="{D5CDD505-2E9C-101B-9397-08002B2CF9AE}" pid="22" name="ClassificationContentMarkingFooterLocations">
    <vt:lpwstr>Themes-CFE-Marroon:4</vt:lpwstr>
  </property>
  <property fmtid="{D5CDD505-2E9C-101B-9397-08002B2CF9AE}" pid="23" name="ClassificationContentMarkingFooterText">
    <vt:lpwstr>Restricted Use - À usage restreint</vt:lpwstr>
  </property>
</Properties>
</file>