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920" r:id="rId4"/>
  </p:sldMasterIdLst>
  <p:notesMasterIdLst>
    <p:notesMasterId r:id="rId22"/>
  </p:notesMasterIdLst>
  <p:handoutMasterIdLst>
    <p:handoutMasterId r:id="rId23"/>
  </p:handoutMasterIdLst>
  <p:sldIdLst>
    <p:sldId id="366" r:id="rId5"/>
    <p:sldId id="421" r:id="rId6"/>
    <p:sldId id="559" r:id="rId7"/>
    <p:sldId id="560" r:id="rId8"/>
    <p:sldId id="435" r:id="rId9"/>
    <p:sldId id="436" r:id="rId10"/>
    <p:sldId id="564" r:id="rId11"/>
    <p:sldId id="434" r:id="rId12"/>
    <p:sldId id="561" r:id="rId13"/>
    <p:sldId id="562" r:id="rId14"/>
    <p:sldId id="563" r:id="rId15"/>
    <p:sldId id="439" r:id="rId16"/>
    <p:sldId id="565" r:id="rId17"/>
    <p:sldId id="443" r:id="rId18"/>
    <p:sldId id="444" r:id="rId19"/>
    <p:sldId id="445" r:id="rId20"/>
    <p:sldId id="399"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5383F3-1795-6C0B-5859-22F85252F5B1}" name="LAMBRECHT Regine (ESTAT-EXT)" initials="RL" userId="S::Regine.LAMBRECHT@ext.ec.europa.eu::1a5166bf-0d9b-4429-b96c-64f3c887b7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a:srgbClr val="0D0D0D"/>
    <a:srgbClr val="FFD34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019" autoAdjust="0"/>
  </p:normalViewPr>
  <p:slideViewPr>
    <p:cSldViewPr snapToGrid="0">
      <p:cViewPr varScale="1">
        <p:scale>
          <a:sx n="104" d="100"/>
          <a:sy n="104" d="100"/>
        </p:scale>
        <p:origin x="144" y="252"/>
      </p:cViewPr>
      <p:guideLst>
        <p:guide orient="horz" pos="2092"/>
        <p:guide pos="3840"/>
      </p:guideLst>
    </p:cSldViewPr>
  </p:slideViewPr>
  <p:outlineViewPr>
    <p:cViewPr>
      <p:scale>
        <a:sx n="33" d="100"/>
        <a:sy n="33" d="100"/>
      </p:scale>
      <p:origin x="0" y="-10743"/>
    </p:cViewPr>
  </p:outlineViewPr>
  <p:notesTextViewPr>
    <p:cViewPr>
      <p:scale>
        <a:sx n="1" d="1"/>
        <a:sy n="1" d="1"/>
      </p:scale>
      <p:origin x="0" y="0"/>
    </p:cViewPr>
  </p:notesTextViewPr>
  <p:notesViewPr>
    <p:cSldViewPr snapToGrid="0">
      <p:cViewPr varScale="1">
        <p:scale>
          <a:sx n="87" d="100"/>
          <a:sy n="87" d="100"/>
        </p:scale>
        <p:origin x="30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3" Type="http://customschemas.google.com/relationships/presentationmetadata" Target="metadata"/><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5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D34D8-E3B4-F069-6ADD-F8D442E609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9E2191E5-897D-1F21-6B64-C79FF3AD2E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7E606C-77CD-45C1-9571-DE74CA837D88}" type="datetimeFigureOut">
              <a:rPr lang="en-IE" smtClean="0"/>
              <a:t>25/11/2025</a:t>
            </a:fld>
            <a:endParaRPr lang="en-IE"/>
          </a:p>
        </p:txBody>
      </p:sp>
      <p:sp>
        <p:nvSpPr>
          <p:cNvPr id="4" name="Footer Placeholder 3">
            <a:extLst>
              <a:ext uri="{FF2B5EF4-FFF2-40B4-BE49-F238E27FC236}">
                <a16:creationId xmlns:a16="http://schemas.microsoft.com/office/drawing/2014/main" id="{63903FA3-5DC7-AAE3-B405-7184FD6B12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36454CF8-DBD9-2EAE-C757-6C20B65855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A08B9C-ED77-41BB-BC53-D69EC8827C71}" type="slidenum">
              <a:rPr lang="en-IE" smtClean="0"/>
              <a:t>‹#›</a:t>
            </a:fld>
            <a:endParaRPr lang="en-IE"/>
          </a:p>
        </p:txBody>
      </p:sp>
    </p:spTree>
    <p:extLst>
      <p:ext uri="{BB962C8B-B14F-4D97-AF65-F5344CB8AC3E}">
        <p14:creationId xmlns:p14="http://schemas.microsoft.com/office/powerpoint/2010/main" val="3215320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option 1">
    <p:bg>
      <p:bgPr>
        <a:solidFill>
          <a:srgbClr val="00339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675400-3E4A-4805-76D4-89E3DBA2294C}"/>
              </a:ext>
            </a:extLst>
          </p:cNvPr>
          <p:cNvSpPr>
            <a:spLocks noGrp="1"/>
          </p:cNvSpPr>
          <p:nvPr>
            <p:ph type="sldNum" sz="quarter" idx="4"/>
          </p:nvPr>
        </p:nvSpPr>
        <p:spPr>
          <a:xfrm>
            <a:off x="838200" y="6317486"/>
            <a:ext cx="2743200" cy="172523"/>
          </a:xfrm>
          <a:prstGeom prst="rect">
            <a:avLst/>
          </a:prstGeom>
          <a:noFill/>
        </p:spPr>
        <p:txBody>
          <a:bodyPr vert="horz" lIns="91440" tIns="45720" rIns="91440" bIns="45720" rtlCol="0" anchor="ctr"/>
          <a:lstStyle>
            <a:lvl1pPr algn="r">
              <a:defRPr sz="1200">
                <a:solidFill>
                  <a:schemeClr val="bg1"/>
                </a:solidFill>
                <a:latin typeface="+mn-lt"/>
              </a:defRPr>
            </a:lvl1pPr>
          </a:lstStyle>
          <a:p>
            <a:pPr algn="l"/>
            <a:r>
              <a:rPr lang="fr-BE" dirty="0"/>
              <a:t>DD/MM/YYYY</a:t>
            </a:r>
            <a:endParaRPr lang="en-IE" dirty="0"/>
          </a:p>
        </p:txBody>
      </p:sp>
      <p:sp>
        <p:nvSpPr>
          <p:cNvPr id="4" name="Title 1">
            <a:extLst>
              <a:ext uri="{FF2B5EF4-FFF2-40B4-BE49-F238E27FC236}">
                <a16:creationId xmlns:a16="http://schemas.microsoft.com/office/drawing/2014/main" id="{DB290A50-B43D-A2B6-515F-75425256ACB5}"/>
              </a:ext>
            </a:extLst>
          </p:cNvPr>
          <p:cNvSpPr>
            <a:spLocks noGrp="1"/>
          </p:cNvSpPr>
          <p:nvPr>
            <p:ph type="title" hasCustomPrompt="1"/>
          </p:nvPr>
        </p:nvSpPr>
        <p:spPr>
          <a:xfrm>
            <a:off x="838200" y="3040714"/>
            <a:ext cx="10515600" cy="1020337"/>
          </a:xfrm>
          <a:noFill/>
        </p:spPr>
        <p:txBody>
          <a:bodyPr>
            <a:noAutofit/>
          </a:bodyPr>
          <a:lstStyle>
            <a:lvl1pPr>
              <a:defRPr sz="8800">
                <a:solidFill>
                  <a:schemeClr val="bg1"/>
                </a:solidFill>
              </a:defRPr>
            </a:lvl1pPr>
          </a:lstStyle>
          <a:p>
            <a:r>
              <a:rPr lang="en-US" dirty="0"/>
              <a:t>Click to add a title</a:t>
            </a:r>
            <a:endParaRPr lang="en-IE" dirty="0"/>
          </a:p>
        </p:txBody>
      </p:sp>
      <p:sp>
        <p:nvSpPr>
          <p:cNvPr id="15" name="Content Placeholder 14">
            <a:extLst>
              <a:ext uri="{FF2B5EF4-FFF2-40B4-BE49-F238E27FC236}">
                <a16:creationId xmlns:a16="http://schemas.microsoft.com/office/drawing/2014/main" id="{69D02D42-BA7D-84CC-873F-80F08362B35A}"/>
              </a:ext>
            </a:extLst>
          </p:cNvPr>
          <p:cNvSpPr>
            <a:spLocks noGrp="1"/>
          </p:cNvSpPr>
          <p:nvPr>
            <p:ph sz="quarter" idx="11"/>
          </p:nvPr>
        </p:nvSpPr>
        <p:spPr>
          <a:xfrm>
            <a:off x="838200" y="4219575"/>
            <a:ext cx="4929188" cy="611188"/>
          </a:xfrm>
        </p:spPr>
        <p:txBody>
          <a:bodyPr/>
          <a:lstStyle>
            <a:lvl1pPr marL="0" indent="0">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600E4EF-7051-9AAC-2C78-0958FBC514BC}"/>
              </a:ext>
            </a:extLst>
          </p:cNvPr>
          <p:cNvSpPr>
            <a:spLocks noGrp="1"/>
          </p:cNvSpPr>
          <p:nvPr>
            <p:ph sz="half" idx="10"/>
          </p:nvPr>
        </p:nvSpPr>
        <p:spPr>
          <a:xfrm>
            <a:off x="838199" y="5243158"/>
            <a:ext cx="3176847" cy="304616"/>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anchor="ctr">
            <a:noAutofit/>
          </a:bodyPr>
          <a:lstStyle>
            <a:lvl1pPr marL="0" indent="0">
              <a:buNone/>
              <a:defRPr sz="1600" b="0" i="1">
                <a:solidFill>
                  <a:schemeClr val="tx2"/>
                </a:solidFill>
              </a:defRPr>
            </a:lvl1pPr>
          </a:lstStyle>
          <a:p>
            <a:pPr lvl="0"/>
            <a:r>
              <a:rPr lang="en-US"/>
              <a:t>Click to edit Master text styles</a:t>
            </a:r>
          </a:p>
        </p:txBody>
      </p:sp>
      <p:pic>
        <p:nvPicPr>
          <p:cNvPr id="3" name="Picture 2" descr="European Commission">
            <a:extLst>
              <a:ext uri="{FF2B5EF4-FFF2-40B4-BE49-F238E27FC236}">
                <a16:creationId xmlns:a16="http://schemas.microsoft.com/office/drawing/2014/main" id="{85D80D5D-B11B-B8B1-1D33-81E7377D5953}"/>
              </a:ext>
              <a:ext uri="{C183D7F6-B498-43B3-948B-1728B52AA6E4}">
                <adec:decorative xmlns:adec="http://schemas.microsoft.com/office/drawing/2017/decorative" val="0"/>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9463383" y="5738784"/>
            <a:ext cx="2544024" cy="941017"/>
          </a:xfrm>
          <a:prstGeom prst="rect">
            <a:avLst/>
          </a:prstGeom>
          <a:noFill/>
        </p:spPr>
      </p:pic>
    </p:spTree>
    <p:extLst>
      <p:ext uri="{BB962C8B-B14F-4D97-AF65-F5344CB8AC3E}">
        <p14:creationId xmlns:p14="http://schemas.microsoft.com/office/powerpoint/2010/main" val="18750155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body text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85570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5F39DED1-43B7-A54B-D3D7-54792E535D26}"/>
              </a:ext>
            </a:extLst>
          </p:cNvPr>
          <p:cNvSpPr>
            <a:spLocks noGrp="1"/>
          </p:cNvSpPr>
          <p:nvPr>
            <p:ph sz="half" idx="10"/>
          </p:nvPr>
        </p:nvSpPr>
        <p:spPr>
          <a:xfrm>
            <a:off x="6334125" y="1855706"/>
            <a:ext cx="5019675" cy="3271102"/>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B9416748-3994-A02A-B7BD-AC8272883D95}"/>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7" name="Footer Placeholder 8">
            <a:extLst>
              <a:ext uri="{FF2B5EF4-FFF2-40B4-BE49-F238E27FC236}">
                <a16:creationId xmlns:a16="http://schemas.microsoft.com/office/drawing/2014/main" id="{6A56761B-AC86-49AF-4B3B-2CCCDB7A47B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388569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body text two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185570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DC0E4D59-AF6A-8993-094A-5A4FED57EA37}"/>
              </a:ext>
            </a:extLst>
          </p:cNvPr>
          <p:cNvSpPr>
            <a:spLocks noGrp="1"/>
          </p:cNvSpPr>
          <p:nvPr>
            <p:ph sz="half" idx="10"/>
          </p:nvPr>
        </p:nvSpPr>
        <p:spPr>
          <a:xfrm>
            <a:off x="6334125" y="1855706"/>
            <a:ext cx="5019675" cy="3271102"/>
          </a:xfrm>
          <a:solidFill>
            <a:schemeClr val="tx2"/>
          </a:solid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8C3588F2-1E00-50BC-0820-CB663EE971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7" name="Footer Placeholder 8">
            <a:extLst>
              <a:ext uri="{FF2B5EF4-FFF2-40B4-BE49-F238E27FC236}">
                <a16:creationId xmlns:a16="http://schemas.microsoft.com/office/drawing/2014/main" id="{7575C568-2951-1529-11F7-C12F1B06778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15945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dirty="0"/>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dirty="0"/>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dirty="0"/>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A10AA9BB-29EC-79EA-02CA-8452ADF649A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9" name="Footer Placeholder 8">
            <a:extLst>
              <a:ext uri="{FF2B5EF4-FFF2-40B4-BE49-F238E27FC236}">
                <a16:creationId xmlns:a16="http://schemas.microsoft.com/office/drawing/2014/main" id="{C1BA1A05-4F7E-D9F9-D094-9C9394F846EC}"/>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38729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body text two columns with subtitle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270BF-EE76-A46D-95E0-FB617042099B}"/>
              </a:ext>
            </a:extLst>
          </p:cNvPr>
          <p:cNvSpPr>
            <a:spLocks/>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2"/>
              </a:solidFill>
            </a:endParaRPr>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dirty="0"/>
          </a:p>
        </p:txBody>
      </p:sp>
      <p:sp>
        <p:nvSpPr>
          <p:cNvPr id="4" name="Content Placeholder 2">
            <a:extLst>
              <a:ext uri="{FF2B5EF4-FFF2-40B4-BE49-F238E27FC236}">
                <a16:creationId xmlns:a16="http://schemas.microsoft.com/office/drawing/2014/main" id="{E0920A60-FD35-93DC-D952-15BAEF0C0BB5}"/>
              </a:ext>
            </a:extLst>
          </p:cNvPr>
          <p:cNvSpPr>
            <a:spLocks noGrp="1"/>
          </p:cNvSpPr>
          <p:nvPr>
            <p:ph sz="half" idx="15" hasCustomPrompt="1"/>
          </p:nvPr>
        </p:nvSpPr>
        <p:spPr>
          <a:xfrm>
            <a:off x="838200"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dirty="0"/>
              <a:t>Click to add subtitle</a:t>
            </a:r>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199"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26B8E071-31DF-2C06-04A9-3BC538CDA6CD}"/>
              </a:ext>
            </a:extLst>
          </p:cNvPr>
          <p:cNvSpPr>
            <a:spLocks noGrp="1"/>
          </p:cNvSpPr>
          <p:nvPr>
            <p:ph sz="half" idx="17" hasCustomPrompt="1"/>
          </p:nvPr>
        </p:nvSpPr>
        <p:spPr>
          <a:xfrm>
            <a:off x="6334126" y="2029022"/>
            <a:ext cx="5019674" cy="460375"/>
          </a:xfrm>
          <a:solidFill>
            <a:schemeClr val="accent5"/>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tx2"/>
                </a:solidFill>
              </a:defRPr>
            </a:lvl1pPr>
          </a:lstStyle>
          <a:p>
            <a:pPr lvl="0"/>
            <a:r>
              <a:rPr lang="en-US" dirty="0"/>
              <a:t>Click to add subtitle</a:t>
            </a:r>
          </a:p>
        </p:txBody>
      </p:sp>
      <p:sp>
        <p:nvSpPr>
          <p:cNvPr id="5" name="Content Placeholder 2">
            <a:extLst>
              <a:ext uri="{FF2B5EF4-FFF2-40B4-BE49-F238E27FC236}">
                <a16:creationId xmlns:a16="http://schemas.microsoft.com/office/drawing/2014/main" id="{118A63BF-772E-9151-C37F-6751BC1781DA}"/>
              </a:ext>
            </a:extLst>
          </p:cNvPr>
          <p:cNvSpPr>
            <a:spLocks noGrp="1"/>
          </p:cNvSpPr>
          <p:nvPr>
            <p:ph sz="half" idx="16"/>
          </p:nvPr>
        </p:nvSpPr>
        <p:spPr>
          <a:xfrm>
            <a:off x="6334125" y="2724150"/>
            <a:ext cx="5019675" cy="2536008"/>
          </a:xfrm>
          <a:noFill/>
        </p:spPr>
        <p:txBody>
          <a:bodyPr lIns="144000" tIns="144000" rIns="144000" bIns="144000">
            <a:noAutofit/>
          </a:bodyPr>
          <a:lstStyle>
            <a:lvl1pPr marL="0" indent="0">
              <a:buNone/>
              <a:defRPr sz="2000">
                <a:solidFill>
                  <a:schemeClr val="bg1"/>
                </a:solidFill>
              </a:defRPr>
            </a:lvl1pPr>
          </a:lstStyle>
          <a:p>
            <a:pPr lvl="0"/>
            <a:r>
              <a:rPr lang="en-US"/>
              <a:t>Click to edit Master text styles</a:t>
            </a:r>
          </a:p>
        </p:txBody>
      </p:sp>
      <p:pic>
        <p:nvPicPr>
          <p:cNvPr id="10" name="Picture 9" descr="A blue flag with yellow stars and stripes&#10;&#10;Description automatically generated">
            <a:extLst>
              <a:ext uri="{FF2B5EF4-FFF2-40B4-BE49-F238E27FC236}">
                <a16:creationId xmlns:a16="http://schemas.microsoft.com/office/drawing/2014/main" id="{7262511B-BA2E-7984-66D6-B5152DA09D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11" name="Picture 10" descr="A blue flag with yellow stars and stripes&#10;&#10;Description automatically generated">
            <a:extLst>
              <a:ext uri="{FF2B5EF4-FFF2-40B4-BE49-F238E27FC236}">
                <a16:creationId xmlns:a16="http://schemas.microsoft.com/office/drawing/2014/main" id="{DB557BE9-B8DC-E601-A0F8-16CD84F9181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9" name="Slide Number Placeholder 5">
            <a:extLst>
              <a:ext uri="{FF2B5EF4-FFF2-40B4-BE49-F238E27FC236}">
                <a16:creationId xmlns:a16="http://schemas.microsoft.com/office/drawing/2014/main" id="{BEFAC7B2-2467-A72A-9F8B-CBD0FB0D8C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
        <p:nvSpPr>
          <p:cNvPr id="12" name="Footer Placeholder 8">
            <a:extLst>
              <a:ext uri="{FF2B5EF4-FFF2-40B4-BE49-F238E27FC236}">
                <a16:creationId xmlns:a16="http://schemas.microsoft.com/office/drawing/2014/main" id="{D838E642-5C12-54DE-94A0-3EDA044A547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4223666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ody text two columns colured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CFB38-4E5F-126B-A212-3CBD911F9836}"/>
              </a:ext>
            </a:extLst>
          </p:cNvPr>
          <p:cNvSpPr>
            <a:spLocks noGrp="1" noRot="1" noMove="1" noResize="1" noEditPoints="1" noAdjustHandles="1" noChangeArrowheads="1" noChangeShapeType="1"/>
          </p:cNvSpPr>
          <p:nvPr/>
        </p:nvSpPr>
        <p:spPr>
          <a:xfrm>
            <a:off x="0" y="1487978"/>
            <a:ext cx="12192000" cy="537002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lstStyle/>
          <a:p>
            <a:r>
              <a:rPr lang="en-US"/>
              <a:t>Click to edit Master title style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2587083"/>
            <a:ext cx="4670502" cy="2899317"/>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AE36259F-C7F8-D963-3DFD-92239B4D3FA2}"/>
              </a:ext>
            </a:extLst>
          </p:cNvPr>
          <p:cNvSpPr>
            <a:spLocks noGrp="1"/>
          </p:cNvSpPr>
          <p:nvPr>
            <p:ph sz="half" idx="2"/>
          </p:nvPr>
        </p:nvSpPr>
        <p:spPr>
          <a:xfrm>
            <a:off x="6172200" y="2587083"/>
            <a:ext cx="5181600" cy="2899317"/>
          </a:xfrm>
          <a:noFill/>
        </p:spPr>
        <p:txBody>
          <a:bodyPr>
            <a:noAutofit/>
          </a:bodyPr>
          <a:lstStyle>
            <a:lvl1pPr marL="0" indent="0">
              <a:buNone/>
              <a:defRPr sz="2000">
                <a:solidFill>
                  <a:schemeClr val="bg1"/>
                </a:solidFill>
              </a:defRPr>
            </a:lvl1pPr>
          </a:lstStyle>
          <a:p>
            <a:pPr lvl="0"/>
            <a:r>
              <a:rPr lang="en-US"/>
              <a:t>Click to edit Master text styles</a:t>
            </a:r>
          </a:p>
        </p:txBody>
      </p:sp>
      <p:pic>
        <p:nvPicPr>
          <p:cNvPr id="8" name="Picture 7" descr="A blue flag with yellow stars and stripes&#10;&#10;Description automatically generated">
            <a:extLst>
              <a:ext uri="{FF2B5EF4-FFF2-40B4-BE49-F238E27FC236}">
                <a16:creationId xmlns:a16="http://schemas.microsoft.com/office/drawing/2014/main" id="{02BBC44B-821F-21ED-8464-03E5216981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22B46DA4-CDDE-5119-2E5E-AD549E681C9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5" name="Slide Number Placeholder 5">
            <a:extLst>
              <a:ext uri="{FF2B5EF4-FFF2-40B4-BE49-F238E27FC236}">
                <a16:creationId xmlns:a16="http://schemas.microsoft.com/office/drawing/2014/main" id="{4A321162-C08B-5D98-4E1F-FE50C321D819}"/>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
        <p:nvSpPr>
          <p:cNvPr id="10" name="Footer Placeholder 8">
            <a:extLst>
              <a:ext uri="{FF2B5EF4-FFF2-40B4-BE49-F238E27FC236}">
                <a16:creationId xmlns:a16="http://schemas.microsoft.com/office/drawing/2014/main" id="{75400899-1203-EA20-07C6-EFFB182F41F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181676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ody text three columns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7" name="Content Placeholder 2">
            <a:extLst>
              <a:ext uri="{FF2B5EF4-FFF2-40B4-BE49-F238E27FC236}">
                <a16:creationId xmlns:a16="http://schemas.microsoft.com/office/drawing/2014/main" id="{11A8786C-FCBD-3783-706E-0CBF5B0343E3}"/>
              </a:ext>
            </a:extLst>
          </p:cNvPr>
          <p:cNvSpPr>
            <a:spLocks noGrp="1"/>
          </p:cNvSpPr>
          <p:nvPr>
            <p:ph sz="half" idx="10"/>
          </p:nvPr>
        </p:nvSpPr>
        <p:spPr>
          <a:xfrm>
            <a:off x="4629467"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12" name="Content Placeholder 2">
            <a:extLst>
              <a:ext uri="{FF2B5EF4-FFF2-40B4-BE49-F238E27FC236}">
                <a16:creationId xmlns:a16="http://schemas.microsoft.com/office/drawing/2014/main" id="{F4DC31AC-D39C-A8A3-ED76-D3399E224DE3}"/>
              </a:ext>
            </a:extLst>
          </p:cNvPr>
          <p:cNvSpPr>
            <a:spLocks noGrp="1"/>
          </p:cNvSpPr>
          <p:nvPr>
            <p:ph sz="half" idx="11"/>
          </p:nvPr>
        </p:nvSpPr>
        <p:spPr>
          <a:xfrm>
            <a:off x="8297400" y="1989056"/>
            <a:ext cx="3056400" cy="3299381"/>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6D635DEE-A882-2487-2337-D6BB66A7AF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6" name="Footer Placeholder 8">
            <a:extLst>
              <a:ext uri="{FF2B5EF4-FFF2-40B4-BE49-F238E27FC236}">
                <a16:creationId xmlns:a16="http://schemas.microsoft.com/office/drawing/2014/main" id="{440D1373-D055-D2EC-8197-171DDBDADDD6}"/>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210173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ody text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838200" y="1989056"/>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AFF39438-760E-ED2B-8243-319A5EF04778}"/>
              </a:ext>
            </a:extLst>
          </p:cNvPr>
          <p:cNvSpPr>
            <a:spLocks noGrp="1"/>
          </p:cNvSpPr>
          <p:nvPr>
            <p:ph sz="half" idx="10"/>
          </p:nvPr>
        </p:nvSpPr>
        <p:spPr>
          <a:xfrm>
            <a:off x="4568465"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B6FA7DAD-79FF-9241-7523-B9F28613FBC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5" name="Content Placeholder 2">
            <a:extLst>
              <a:ext uri="{FF2B5EF4-FFF2-40B4-BE49-F238E27FC236}">
                <a16:creationId xmlns:a16="http://schemas.microsoft.com/office/drawing/2014/main" id="{C2284C9D-0459-8584-A6B3-FFE83837141D}"/>
              </a:ext>
            </a:extLst>
          </p:cNvPr>
          <p:cNvSpPr>
            <a:spLocks noGrp="1"/>
          </p:cNvSpPr>
          <p:nvPr>
            <p:ph sz="half" idx="11"/>
          </p:nvPr>
        </p:nvSpPr>
        <p:spPr>
          <a:xfrm>
            <a:off x="8298730" y="1989055"/>
            <a:ext cx="3055070" cy="3299381"/>
          </a:xfrm>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
        <p:nvSpPr>
          <p:cNvPr id="8" name="Footer Placeholder 8">
            <a:extLst>
              <a:ext uri="{FF2B5EF4-FFF2-40B4-BE49-F238E27FC236}">
                <a16:creationId xmlns:a16="http://schemas.microsoft.com/office/drawing/2014/main" id="{9454014D-FC40-DABB-5F97-62E05A376F6A}"/>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187244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body text three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dirty="0"/>
          </a:p>
        </p:txBody>
      </p:sp>
      <p:sp>
        <p:nvSpPr>
          <p:cNvPr id="3" name="Content Placeholder 2">
            <a:extLst>
              <a:ext uri="{FF2B5EF4-FFF2-40B4-BE49-F238E27FC236}">
                <a16:creationId xmlns:a16="http://schemas.microsoft.com/office/drawing/2014/main" id="{389E2655-E9DF-246B-F4FD-D62B2B37A4B3}"/>
              </a:ext>
            </a:extLst>
          </p:cNvPr>
          <p:cNvSpPr>
            <a:spLocks noGrp="1"/>
          </p:cNvSpPr>
          <p:nvPr>
            <p:ph sz="half" idx="15" hasCustomPrompt="1"/>
          </p:nvPr>
        </p:nvSpPr>
        <p:spPr>
          <a:xfrm>
            <a:off x="838200"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dirty="0"/>
              <a:t>Click to add subtitle</a:t>
            </a:r>
          </a:p>
        </p:txBody>
      </p:sp>
      <p:sp>
        <p:nvSpPr>
          <p:cNvPr id="14" name="Content Placeholder 2">
            <a:extLst>
              <a:ext uri="{FF2B5EF4-FFF2-40B4-BE49-F238E27FC236}">
                <a16:creationId xmlns:a16="http://schemas.microsoft.com/office/drawing/2014/main" id="{A1C7A71E-B4AA-350C-C619-6CD926C5FB05}"/>
              </a:ext>
            </a:extLst>
          </p:cNvPr>
          <p:cNvSpPr>
            <a:spLocks noGrp="1"/>
          </p:cNvSpPr>
          <p:nvPr>
            <p:ph sz="half" idx="1"/>
          </p:nvPr>
        </p:nvSpPr>
        <p:spPr>
          <a:xfrm>
            <a:off x="838200" y="2690199"/>
            <a:ext cx="3045644"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B64B145-4048-55E1-B2E9-6B27CC0E5870}"/>
              </a:ext>
            </a:extLst>
          </p:cNvPr>
          <p:cNvSpPr>
            <a:spLocks noGrp="1"/>
          </p:cNvSpPr>
          <p:nvPr>
            <p:ph sz="half" idx="16" hasCustomPrompt="1"/>
          </p:nvPr>
        </p:nvSpPr>
        <p:spPr>
          <a:xfrm>
            <a:off x="4586925" y="2010169"/>
            <a:ext cx="3132055"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dirty="0"/>
              <a:t>Click to add subtitle</a:t>
            </a:r>
          </a:p>
        </p:txBody>
      </p:sp>
      <p:sp>
        <p:nvSpPr>
          <p:cNvPr id="16" name="Content Placeholder 2">
            <a:extLst>
              <a:ext uri="{FF2B5EF4-FFF2-40B4-BE49-F238E27FC236}">
                <a16:creationId xmlns:a16="http://schemas.microsoft.com/office/drawing/2014/main" id="{56044468-6F92-BCD9-357B-E33281665606}"/>
              </a:ext>
            </a:extLst>
          </p:cNvPr>
          <p:cNvSpPr>
            <a:spLocks noGrp="1"/>
          </p:cNvSpPr>
          <p:nvPr>
            <p:ph sz="half" idx="10"/>
          </p:nvPr>
        </p:nvSpPr>
        <p:spPr>
          <a:xfrm>
            <a:off x="4586926" y="2690199"/>
            <a:ext cx="3132055" cy="2598238"/>
          </a:xfrm>
        </p:spPr>
        <p:txBody>
          <a:bodyPr>
            <a:noAutofit/>
          </a:bodyPr>
          <a:lstStyle>
            <a:lvl1pPr marL="0" indent="0">
              <a:buNone/>
              <a:defRPr sz="2000">
                <a:solidFill>
                  <a:schemeClr val="tx1"/>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AE2839C1-28EB-C84A-8FE0-1EB86DE1BDEE}"/>
              </a:ext>
            </a:extLst>
          </p:cNvPr>
          <p:cNvSpPr>
            <a:spLocks noGrp="1"/>
          </p:cNvSpPr>
          <p:nvPr>
            <p:ph sz="half" idx="17" hasCustomPrompt="1"/>
          </p:nvPr>
        </p:nvSpPr>
        <p:spPr>
          <a:xfrm>
            <a:off x="8422064" y="2029022"/>
            <a:ext cx="3045644" cy="460375"/>
          </a:xfrm>
          <a:solidFill>
            <a:schemeClr val="tx2"/>
          </a:solidFill>
          <a:ln w="12700" cap="rnd">
            <a:noFill/>
            <a:round/>
          </a:ln>
        </p:spPr>
        <p:style>
          <a:lnRef idx="2">
            <a:schemeClr val="accent1"/>
          </a:lnRef>
          <a:fillRef idx="1">
            <a:schemeClr val="lt1"/>
          </a:fillRef>
          <a:effectRef idx="0">
            <a:schemeClr val="accent1"/>
          </a:effectRef>
          <a:fontRef idx="minor">
            <a:schemeClr val="dk1"/>
          </a:fontRef>
        </p:style>
        <p:txBody>
          <a:bodyPr lIns="72000" tIns="72000" rIns="72000" bIns="72000">
            <a:noAutofit/>
          </a:bodyPr>
          <a:lstStyle>
            <a:lvl1pPr marL="0" indent="0">
              <a:buNone/>
              <a:defRPr sz="2400" b="1">
                <a:solidFill>
                  <a:schemeClr val="bg1"/>
                </a:solidFill>
              </a:defRPr>
            </a:lvl1pPr>
          </a:lstStyle>
          <a:p>
            <a:pPr lvl="0"/>
            <a:r>
              <a:rPr lang="en-US" dirty="0"/>
              <a:t>Click to add subtitle</a:t>
            </a:r>
          </a:p>
        </p:txBody>
      </p:sp>
      <p:sp>
        <p:nvSpPr>
          <p:cNvPr id="18" name="Content Placeholder 2">
            <a:extLst>
              <a:ext uri="{FF2B5EF4-FFF2-40B4-BE49-F238E27FC236}">
                <a16:creationId xmlns:a16="http://schemas.microsoft.com/office/drawing/2014/main" id="{A1E8E11D-2B2A-C5C5-EFFC-16D798510576}"/>
              </a:ext>
            </a:extLst>
          </p:cNvPr>
          <p:cNvSpPr>
            <a:spLocks noGrp="1"/>
          </p:cNvSpPr>
          <p:nvPr>
            <p:ph sz="half" idx="11"/>
          </p:nvPr>
        </p:nvSpPr>
        <p:spPr>
          <a:xfrm>
            <a:off x="8422064" y="2690199"/>
            <a:ext cx="3045644" cy="2598238"/>
          </a:xfrm>
        </p:spPr>
        <p:txBody>
          <a:bodyPr>
            <a:noAutofit/>
          </a:bodyPr>
          <a:lstStyle>
            <a:lvl1pPr>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a:t>
            </a:r>
          </a:p>
        </p:txBody>
      </p:sp>
      <p:sp>
        <p:nvSpPr>
          <p:cNvPr id="7" name="Slide Number Placeholder 5">
            <a:extLst>
              <a:ext uri="{FF2B5EF4-FFF2-40B4-BE49-F238E27FC236}">
                <a16:creationId xmlns:a16="http://schemas.microsoft.com/office/drawing/2014/main" id="{62761D88-1D18-A805-8D96-5BEBFEFE219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8" name="Footer Placeholder 8">
            <a:extLst>
              <a:ext uri="{FF2B5EF4-FFF2-40B4-BE49-F238E27FC236}">
                <a16:creationId xmlns:a16="http://schemas.microsoft.com/office/drawing/2014/main" id="{C4BB2291-2147-D1C0-AB46-6D3DE9C2DA5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1720171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dy text and image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tx1"/>
                </a:solidFill>
              </a:defRPr>
            </a:lvl1pPr>
          </a:lstStyle>
          <a:p>
            <a:r>
              <a:rPr lang="en-US"/>
              <a:t>Click to edit Master title style</a:t>
            </a:r>
            <a:endParaRPr lang="en-IE" dirty="0"/>
          </a:p>
        </p:txBody>
      </p:sp>
      <p:sp>
        <p:nvSpPr>
          <p:cNvPr id="7" name="Content Placeholder 2">
            <a:extLst>
              <a:ext uri="{FF2B5EF4-FFF2-40B4-BE49-F238E27FC236}">
                <a16:creationId xmlns:a16="http://schemas.microsoft.com/office/drawing/2014/main" id="{4F9DE773-46A1-EE6A-D3DF-FC96DCA4C7CB}"/>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dirty="0"/>
          </a:p>
        </p:txBody>
      </p:sp>
      <p:pic>
        <p:nvPicPr>
          <p:cNvPr id="6" name="Picture 5" descr="A blue flag with yellow stars and stripes&#10;&#10;Description automatically generated">
            <a:extLst>
              <a:ext uri="{FF2B5EF4-FFF2-40B4-BE49-F238E27FC236}">
                <a16:creationId xmlns:a16="http://schemas.microsoft.com/office/drawing/2014/main" id="{93834467-B58A-08E2-AA0A-DB1D50F360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5" name="Picture 4" descr="A blue flag with yellow stars and stripes&#10;&#10;Description automatically generated">
            <a:extLst>
              <a:ext uri="{FF2B5EF4-FFF2-40B4-BE49-F238E27FC236}">
                <a16:creationId xmlns:a16="http://schemas.microsoft.com/office/drawing/2014/main" id="{570F0233-3DB4-DD9F-5F0F-396910702D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8" name="Slide Number Placeholder 5">
            <a:extLst>
              <a:ext uri="{FF2B5EF4-FFF2-40B4-BE49-F238E27FC236}">
                <a16:creationId xmlns:a16="http://schemas.microsoft.com/office/drawing/2014/main" id="{4A4DF5A1-9706-DCB7-1601-51D0F26AEF16}"/>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9" name="Footer Placeholder 8">
            <a:extLst>
              <a:ext uri="{FF2B5EF4-FFF2-40B4-BE49-F238E27FC236}">
                <a16:creationId xmlns:a16="http://schemas.microsoft.com/office/drawing/2014/main" id="{EFB7DFF0-1C84-8F6C-0408-2B151512616E}"/>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132561957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dy text and image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noAutofit/>
          </a:bodyPr>
          <a:lstStyle>
            <a:lvl1pPr>
              <a:defRPr>
                <a:solidFill>
                  <a:schemeClr val="bg2"/>
                </a:solidFill>
              </a:defRPr>
            </a:lvl1pPr>
          </a:lstStyle>
          <a:p>
            <a:r>
              <a:rPr lang="en-US"/>
              <a:t>Click to edit Master title style</a:t>
            </a:r>
            <a:endParaRPr lang="en-IE" dirty="0"/>
          </a:p>
        </p:txBody>
      </p:sp>
      <p:sp>
        <p:nvSpPr>
          <p:cNvPr id="5" name="Content Placeholder 2">
            <a:extLst>
              <a:ext uri="{FF2B5EF4-FFF2-40B4-BE49-F238E27FC236}">
                <a16:creationId xmlns:a16="http://schemas.microsoft.com/office/drawing/2014/main" id="{CA9BD169-F6A4-2E23-F2D4-B7DED1FC9941}"/>
              </a:ext>
            </a:extLst>
          </p:cNvPr>
          <p:cNvSpPr>
            <a:spLocks noGrp="1"/>
          </p:cNvSpPr>
          <p:nvPr>
            <p:ph sz="half" idx="1"/>
          </p:nvPr>
        </p:nvSpPr>
        <p:spPr>
          <a:xfrm>
            <a:off x="838200" y="1847851"/>
            <a:ext cx="4670502" cy="3638549"/>
          </a:xfrm>
          <a:noFill/>
        </p:spPr>
        <p:txBody>
          <a:bodyPr>
            <a:noAutofit/>
          </a:bodyPr>
          <a:lstStyle>
            <a:lvl1pPr marL="0" indent="0">
              <a:buNone/>
              <a:defRPr sz="2000">
                <a:solidFill>
                  <a:schemeClr val="bg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36CC71E5-FBEB-2751-9FF1-D81B32C5D665}"/>
              </a:ext>
            </a:extLst>
          </p:cNvPr>
          <p:cNvSpPr>
            <a:spLocks noGrp="1"/>
          </p:cNvSpPr>
          <p:nvPr>
            <p:ph type="pic" sz="quarter" idx="10"/>
          </p:nvPr>
        </p:nvSpPr>
        <p:spPr>
          <a:xfrm>
            <a:off x="6350002" y="1825625"/>
            <a:ext cx="5003800" cy="3638550"/>
          </a:xfrm>
          <a:solidFill>
            <a:schemeClr val="tx2"/>
          </a:solidFill>
          <a:ln w="76200">
            <a:noFill/>
          </a:ln>
          <a:effectLst/>
        </p:spPr>
        <p:txBody>
          <a:bodyPr/>
          <a:lstStyle>
            <a:lvl1pPr marL="0" indent="0">
              <a:buNone/>
              <a:defRPr>
                <a:solidFill>
                  <a:schemeClr val="bg2"/>
                </a:solidFill>
              </a:defRPr>
            </a:lvl1pPr>
          </a:lstStyle>
          <a:p>
            <a:r>
              <a:rPr lang="en-US"/>
              <a:t>Click icon to add picture</a:t>
            </a:r>
            <a:endParaRPr lang="en-IE" dirty="0"/>
          </a:p>
        </p:txBody>
      </p:sp>
      <p:sp>
        <p:nvSpPr>
          <p:cNvPr id="6" name="Slide Number Placeholder 5">
            <a:extLst>
              <a:ext uri="{FF2B5EF4-FFF2-40B4-BE49-F238E27FC236}">
                <a16:creationId xmlns:a16="http://schemas.microsoft.com/office/drawing/2014/main" id="{880C2FD4-3B80-FE70-83EA-C9956AF116F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
        <p:nvSpPr>
          <p:cNvPr id="7" name="Footer Placeholder 8">
            <a:extLst>
              <a:ext uri="{FF2B5EF4-FFF2-40B4-BE49-F238E27FC236}">
                <a16:creationId xmlns:a16="http://schemas.microsoft.com/office/drawing/2014/main" id="{B7624A9B-CC72-EEB9-2AE2-FDB9629A099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bg1"/>
                </a:solidFill>
                <a:latin typeface="+mn-lt"/>
              </a:defRPr>
            </a:lvl1pPr>
          </a:lstStyle>
          <a:p>
            <a:endParaRPr lang="en-IE" dirty="0"/>
          </a:p>
        </p:txBody>
      </p:sp>
    </p:spTree>
    <p:extLst>
      <p:ext uri="{BB962C8B-B14F-4D97-AF65-F5344CB8AC3E}">
        <p14:creationId xmlns:p14="http://schemas.microsoft.com/office/powerpoint/2010/main" val="20859237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option 2">
    <p:spTree>
      <p:nvGrpSpPr>
        <p:cNvPr id="1" name=""/>
        <p:cNvGrpSpPr/>
        <p:nvPr/>
      </p:nvGrpSpPr>
      <p:grpSpPr>
        <a:xfrm>
          <a:off x="0" y="0"/>
          <a:ext cx="0" cy="0"/>
          <a:chOff x="0" y="0"/>
          <a:chExt cx="0" cy="0"/>
        </a:xfrm>
      </p:grpSpPr>
      <p:sp>
        <p:nvSpPr>
          <p:cNvPr id="4" name="Google Shape;75;p31">
            <a:extLst>
              <a:ext uri="{FF2B5EF4-FFF2-40B4-BE49-F238E27FC236}">
                <a16:creationId xmlns:a16="http://schemas.microsoft.com/office/drawing/2014/main" id="{D3CADB7B-43FA-62FF-A4B3-5E073752114C}"/>
              </a:ext>
            </a:extLst>
          </p:cNvPr>
          <p:cNvSpPr>
            <a:spLocks noGrp="1"/>
          </p:cNvSpPr>
          <p:nvPr>
            <p:ph type="pic" idx="2"/>
          </p:nvPr>
        </p:nvSpPr>
        <p:spPr>
          <a:xfrm>
            <a:off x="0" y="1981200"/>
            <a:ext cx="12192000" cy="4876799"/>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dirty="0"/>
          </a:p>
        </p:txBody>
      </p:sp>
      <p:sp>
        <p:nvSpPr>
          <p:cNvPr id="2" name="Title 1">
            <a:extLst>
              <a:ext uri="{FF2B5EF4-FFF2-40B4-BE49-F238E27FC236}">
                <a16:creationId xmlns:a16="http://schemas.microsoft.com/office/drawing/2014/main" id="{2910E61F-C8F9-4190-1EE4-9217CF0F1D1D}"/>
              </a:ext>
            </a:extLst>
          </p:cNvPr>
          <p:cNvSpPr>
            <a:spLocks noGrp="1"/>
          </p:cNvSpPr>
          <p:nvPr>
            <p:ph type="title" hasCustomPrompt="1"/>
          </p:nvPr>
        </p:nvSpPr>
        <p:spPr>
          <a:xfrm>
            <a:off x="838200" y="1594518"/>
            <a:ext cx="10515600" cy="1068400"/>
          </a:xfrm>
          <a:solidFill>
            <a:schemeClr val="bg1"/>
          </a:solidFill>
        </p:spPr>
        <p:txBody>
          <a:bodyPr lIns="144000" tIns="144000" rIns="144000" bIns="144000" anchor="b">
            <a:noAutofit/>
          </a:bodyPr>
          <a:lstStyle>
            <a:lvl1pPr>
              <a:defRPr sz="8800"/>
            </a:lvl1pPr>
          </a:lstStyle>
          <a:p>
            <a:r>
              <a:rPr lang="en-US" dirty="0"/>
              <a:t>Click to add a title</a:t>
            </a:r>
            <a:endParaRPr lang="en-IE" dirty="0"/>
          </a:p>
        </p:txBody>
      </p:sp>
      <p:sp>
        <p:nvSpPr>
          <p:cNvPr id="6" name="Content Placeholder 14">
            <a:extLst>
              <a:ext uri="{FF2B5EF4-FFF2-40B4-BE49-F238E27FC236}">
                <a16:creationId xmlns:a16="http://schemas.microsoft.com/office/drawing/2014/main" id="{F041A8C2-E23F-3F85-E8AE-2AEEB496419A}"/>
              </a:ext>
            </a:extLst>
          </p:cNvPr>
          <p:cNvSpPr>
            <a:spLocks noGrp="1"/>
          </p:cNvSpPr>
          <p:nvPr>
            <p:ph sz="quarter" idx="11"/>
          </p:nvPr>
        </p:nvSpPr>
        <p:spPr>
          <a:xfrm>
            <a:off x="838200" y="2942564"/>
            <a:ext cx="4929188" cy="611188"/>
          </a:xfrm>
        </p:spPr>
        <p:txBody>
          <a:bodyPr/>
          <a:lstStyle>
            <a:lvl1pPr marL="0" indent="0">
              <a:buNone/>
              <a:defRPr>
                <a:solidFill>
                  <a:schemeClr val="tx2"/>
                </a:solidFill>
              </a:defRPr>
            </a:lvl1pPr>
          </a:lstStyle>
          <a:p>
            <a:pPr lvl="0"/>
            <a:r>
              <a:rPr lang="en-US"/>
              <a:t>Click to edit Master text styles</a:t>
            </a:r>
          </a:p>
        </p:txBody>
      </p:sp>
      <p:pic>
        <p:nvPicPr>
          <p:cNvPr id="8" name="Picture 7" descr="A red dotted line with a couple of people&#10;&#10;Description automatically generated with medium confidence" hidden="1">
            <a:extLst>
              <a:ext uri="{FF2B5EF4-FFF2-40B4-BE49-F238E27FC236}">
                <a16:creationId xmlns:a16="http://schemas.microsoft.com/office/drawing/2014/main" id="{95398073-E69B-2867-360F-504F7007FD00}"/>
              </a:ext>
            </a:extLst>
          </p:cNvPr>
          <p:cNvPicPr>
            <a:picLocks noGrp="1" noRot="1" noChangeAspect="1" noMove="1" noResize="1" noEditPoints="1" noAdjustHandles="1" noChangeArrowheads="1" noChangeShapeType="1" noCrop="1"/>
          </p:cNvPicPr>
          <p:nvPr/>
        </p:nvPicPr>
        <p:blipFill>
          <a:blip r:embed="rId2"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A red dotted line with a couple of people&#10;&#10;Description automatically generated with medium confidence" hidden="1">
            <a:extLst>
              <a:ext uri="{FF2B5EF4-FFF2-40B4-BE49-F238E27FC236}">
                <a16:creationId xmlns:a16="http://schemas.microsoft.com/office/drawing/2014/main" id="{6437CF6F-3079-899D-F025-61C0BCD596A4}"/>
              </a:ext>
            </a:extLst>
          </p:cNvPr>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descr="European Commission">
            <a:extLst>
              <a:ext uri="{FF2B5EF4-FFF2-40B4-BE49-F238E27FC236}">
                <a16:creationId xmlns:a16="http://schemas.microsoft.com/office/drawing/2014/main" id="{97034CB8-2B4A-3519-77AF-1512D68F2797}"/>
              </a:ext>
            </a:extLst>
          </p:cNvPr>
          <p:cNvPicPr/>
          <p:nvPr userDrawn="1"/>
        </p:nvPicPr>
        <p:blipFill>
          <a:blip r:embed="rId3" cstate="print">
            <a:extLst>
              <a:ext uri="{28A0092B-C50C-407E-A947-70E740481C1C}">
                <a14:useLocalDpi xmlns:a14="http://schemas.microsoft.com/office/drawing/2010/main"/>
              </a:ext>
            </a:extLst>
          </a:blip>
          <a:srcRect/>
          <a:stretch/>
        </p:blipFill>
        <p:spPr>
          <a:xfrm>
            <a:off x="170664" y="174518"/>
            <a:ext cx="2544024" cy="915848"/>
          </a:xfrm>
          <a:prstGeom prst="rect">
            <a:avLst/>
          </a:prstGeom>
          <a:noFill/>
        </p:spPr>
      </p:pic>
    </p:spTree>
    <p:extLst>
      <p:ext uri="{BB962C8B-B14F-4D97-AF65-F5344CB8AC3E}">
        <p14:creationId xmlns:p14="http://schemas.microsoft.com/office/powerpoint/2010/main" val="363959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text and 4 images ">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838200" y="365126"/>
            <a:ext cx="10515602" cy="816904"/>
          </a:xfrm>
        </p:spPr>
        <p:txBody>
          <a:bodyPr/>
          <a:lstStyle>
            <a:lvl1pPr>
              <a:defRPr>
                <a:solidFill>
                  <a:schemeClr val="bg2"/>
                </a:solidFill>
              </a:defRPr>
            </a:lvl1pPr>
          </a:lstStyle>
          <a:p>
            <a:r>
              <a:rPr lang="en-US"/>
              <a:t>Click to edit Master title style</a:t>
            </a:r>
            <a:endParaRPr lang="en-IE" dirty="0"/>
          </a:p>
        </p:txBody>
      </p:sp>
      <p:sp>
        <p:nvSpPr>
          <p:cNvPr id="3" name="Google Shape;91;p33">
            <a:extLst>
              <a:ext uri="{FF2B5EF4-FFF2-40B4-BE49-F238E27FC236}">
                <a16:creationId xmlns:a16="http://schemas.microsoft.com/office/drawing/2014/main" id="{A9F38C94-2545-ED67-4909-C5A475FCF803}"/>
              </a:ext>
            </a:extLst>
          </p:cNvPr>
          <p:cNvSpPr>
            <a:spLocks noGrp="1"/>
          </p:cNvSpPr>
          <p:nvPr>
            <p:ph type="pic" idx="2"/>
          </p:nvPr>
        </p:nvSpPr>
        <p:spPr>
          <a:xfrm>
            <a:off x="3538332" y="2197664"/>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dirty="0"/>
          </a:p>
        </p:txBody>
      </p:sp>
      <p:sp>
        <p:nvSpPr>
          <p:cNvPr id="10" name="Google Shape;95;p33">
            <a:extLst>
              <a:ext uri="{FF2B5EF4-FFF2-40B4-BE49-F238E27FC236}">
                <a16:creationId xmlns:a16="http://schemas.microsoft.com/office/drawing/2014/main" id="{45EC68E1-18F5-04CB-00B3-F8948F3B4F18}"/>
              </a:ext>
            </a:extLst>
          </p:cNvPr>
          <p:cNvSpPr>
            <a:spLocks noGrp="1"/>
          </p:cNvSpPr>
          <p:nvPr>
            <p:ph type="pic" idx="5"/>
          </p:nvPr>
        </p:nvSpPr>
        <p:spPr>
          <a:xfrm>
            <a:off x="6161035" y="2197663"/>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dirty="0"/>
          </a:p>
        </p:txBody>
      </p:sp>
      <p:sp>
        <p:nvSpPr>
          <p:cNvPr id="13" name="Text Placeholder 12">
            <a:extLst>
              <a:ext uri="{FF2B5EF4-FFF2-40B4-BE49-F238E27FC236}">
                <a16:creationId xmlns:a16="http://schemas.microsoft.com/office/drawing/2014/main" id="{00A4763F-1C9A-B628-1609-DA5C75C90FC9}"/>
              </a:ext>
            </a:extLst>
          </p:cNvPr>
          <p:cNvSpPr>
            <a:spLocks noGrp="1"/>
          </p:cNvSpPr>
          <p:nvPr>
            <p:ph type="body" sz="quarter" idx="10"/>
          </p:nvPr>
        </p:nvSpPr>
        <p:spPr>
          <a:xfrm>
            <a:off x="8802758"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15" name="Google Shape;91;p33">
            <a:extLst>
              <a:ext uri="{FF2B5EF4-FFF2-40B4-BE49-F238E27FC236}">
                <a16:creationId xmlns:a16="http://schemas.microsoft.com/office/drawing/2014/main" id="{0AB5F208-A96D-CEBC-874F-7B719FD86FEB}"/>
              </a:ext>
            </a:extLst>
          </p:cNvPr>
          <p:cNvSpPr>
            <a:spLocks noGrp="1"/>
          </p:cNvSpPr>
          <p:nvPr>
            <p:ph type="pic" idx="11"/>
          </p:nvPr>
        </p:nvSpPr>
        <p:spPr>
          <a:xfrm>
            <a:off x="3538332" y="4031391"/>
            <a:ext cx="2461591" cy="1638158"/>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dirty="0"/>
          </a:p>
        </p:txBody>
      </p:sp>
      <p:sp>
        <p:nvSpPr>
          <p:cNvPr id="17" name="Google Shape;95;p33">
            <a:extLst>
              <a:ext uri="{FF2B5EF4-FFF2-40B4-BE49-F238E27FC236}">
                <a16:creationId xmlns:a16="http://schemas.microsoft.com/office/drawing/2014/main" id="{0AC28D44-5B34-89F9-D8AB-62E99E380E36}"/>
              </a:ext>
            </a:extLst>
          </p:cNvPr>
          <p:cNvSpPr>
            <a:spLocks noGrp="1"/>
          </p:cNvSpPr>
          <p:nvPr>
            <p:ph type="pic" idx="13"/>
          </p:nvPr>
        </p:nvSpPr>
        <p:spPr>
          <a:xfrm>
            <a:off x="6161035" y="4031390"/>
            <a:ext cx="2461593" cy="1638159"/>
          </a:xfrm>
          <a:prstGeom prst="rect">
            <a:avLst/>
          </a:prstGeom>
          <a:solidFill>
            <a:schemeClr val="lt2"/>
          </a:solidFill>
          <a:ln>
            <a:noFill/>
          </a:ln>
        </p:spPr>
        <p:txBody>
          <a:bodyPr/>
          <a:lstStyle>
            <a:lvl1pPr marL="0" indent="0">
              <a:buNone/>
              <a:defRPr>
                <a:solidFill>
                  <a:schemeClr val="bg2"/>
                </a:solidFill>
              </a:defRPr>
            </a:lvl1pPr>
          </a:lstStyle>
          <a:p>
            <a:r>
              <a:rPr lang="en-US"/>
              <a:t>Click icon to add picture</a:t>
            </a:r>
            <a:endParaRPr lang="en-IE" dirty="0"/>
          </a:p>
        </p:txBody>
      </p:sp>
      <p:sp>
        <p:nvSpPr>
          <p:cNvPr id="18" name="Text Placeholder 12">
            <a:extLst>
              <a:ext uri="{FF2B5EF4-FFF2-40B4-BE49-F238E27FC236}">
                <a16:creationId xmlns:a16="http://schemas.microsoft.com/office/drawing/2014/main" id="{14095A4F-385F-CF4A-5E10-E3628D85F6C8}"/>
              </a:ext>
            </a:extLst>
          </p:cNvPr>
          <p:cNvSpPr>
            <a:spLocks noGrp="1"/>
          </p:cNvSpPr>
          <p:nvPr>
            <p:ph type="body" sz="quarter" idx="14"/>
          </p:nvPr>
        </p:nvSpPr>
        <p:spPr>
          <a:xfrm>
            <a:off x="8802758"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4" name="Text Placeholder 12">
            <a:extLst>
              <a:ext uri="{FF2B5EF4-FFF2-40B4-BE49-F238E27FC236}">
                <a16:creationId xmlns:a16="http://schemas.microsoft.com/office/drawing/2014/main" id="{092A6C90-A6CE-C107-4350-7906F5FDD7FC}"/>
              </a:ext>
            </a:extLst>
          </p:cNvPr>
          <p:cNvSpPr>
            <a:spLocks noGrp="1"/>
          </p:cNvSpPr>
          <p:nvPr>
            <p:ph type="body" sz="quarter" idx="15"/>
          </p:nvPr>
        </p:nvSpPr>
        <p:spPr>
          <a:xfrm>
            <a:off x="838839" y="2197100"/>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6" name="Text Placeholder 12">
            <a:extLst>
              <a:ext uri="{FF2B5EF4-FFF2-40B4-BE49-F238E27FC236}">
                <a16:creationId xmlns:a16="http://schemas.microsoft.com/office/drawing/2014/main" id="{FA45C4F8-1803-A72B-10DF-5927ABF6E406}"/>
              </a:ext>
            </a:extLst>
          </p:cNvPr>
          <p:cNvSpPr>
            <a:spLocks noGrp="1"/>
          </p:cNvSpPr>
          <p:nvPr>
            <p:ph type="body" sz="quarter" idx="16"/>
          </p:nvPr>
        </p:nvSpPr>
        <p:spPr>
          <a:xfrm>
            <a:off x="838839" y="4030827"/>
            <a:ext cx="2519363" cy="1638300"/>
          </a:xfrm>
        </p:spPr>
        <p:txBody>
          <a:bodyPr/>
          <a:lstStyle>
            <a:lvl1pPr marL="0" indent="0">
              <a:buNone/>
              <a:defRPr>
                <a:solidFill>
                  <a:schemeClr val="bg1"/>
                </a:solidFill>
              </a:defRPr>
            </a:lvl1pPr>
            <a:lvl2pPr marL="457200" indent="0">
              <a:buNone/>
              <a:defRPr/>
            </a:lvl2pPr>
          </a:lstStyle>
          <a:p>
            <a:pPr lvl="0"/>
            <a:r>
              <a:rPr lang="en-US"/>
              <a:t>Click to edit Master text styles</a:t>
            </a:r>
          </a:p>
          <a:p>
            <a:pPr lvl="1"/>
            <a:r>
              <a:rPr lang="en-US"/>
              <a:t>Second level</a:t>
            </a:r>
          </a:p>
        </p:txBody>
      </p:sp>
      <p:sp>
        <p:nvSpPr>
          <p:cNvPr id="8" name="Slide Number Placeholder 5">
            <a:extLst>
              <a:ext uri="{FF2B5EF4-FFF2-40B4-BE49-F238E27FC236}">
                <a16:creationId xmlns:a16="http://schemas.microsoft.com/office/drawing/2014/main" id="{8F9C7B51-3F16-5ABF-3BE2-AA17BD10DB6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
        <p:nvSpPr>
          <p:cNvPr id="7" name="Footer Placeholder 8">
            <a:extLst>
              <a:ext uri="{FF2B5EF4-FFF2-40B4-BE49-F238E27FC236}">
                <a16:creationId xmlns:a16="http://schemas.microsoft.com/office/drawing/2014/main" id="{F256C38A-CD2B-89BF-A117-9ED92151C6AD}"/>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bg1"/>
                </a:solidFill>
                <a:latin typeface="+mn-lt"/>
              </a:defRPr>
            </a:lvl1pPr>
          </a:lstStyle>
          <a:p>
            <a:endParaRPr lang="en-IE" dirty="0"/>
          </a:p>
        </p:txBody>
      </p:sp>
    </p:spTree>
    <p:extLst>
      <p:ext uri="{BB962C8B-B14F-4D97-AF65-F5344CB8AC3E}">
        <p14:creationId xmlns:p14="http://schemas.microsoft.com/office/powerpoint/2010/main" val="350472760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3766457" y="589047"/>
            <a:ext cx="7587343" cy="717240"/>
          </a:xfrm>
          <a:solidFill>
            <a:schemeClr val="bg1"/>
          </a:solidFill>
        </p:spPr>
        <p:txBody>
          <a:bodyPr>
            <a:noAutofit/>
          </a:bodyPr>
          <a:lstStyle>
            <a:lvl1pPr>
              <a:defRPr sz="4400"/>
            </a:lvl1pPr>
          </a:lstStyle>
          <a:p>
            <a:r>
              <a:rPr lang="en-US"/>
              <a:t>Click to edit Master title style</a:t>
            </a:r>
            <a:endParaRPr lang="en-IE" dirty="0"/>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3766457" y="1895333"/>
            <a:ext cx="7587342" cy="3845577"/>
          </a:xfrm>
          <a:solidFill>
            <a:schemeClr val="bg1"/>
          </a:solidFill>
        </p:spPr>
        <p:txBody>
          <a:bodyPr>
            <a:noAutofit/>
          </a:bodyPr>
          <a:lstStyle>
            <a:lvl1pPr>
              <a:defRPr sz="2000"/>
            </a:lvl1pPr>
          </a:lstStyle>
          <a:p>
            <a:pPr lvl="0"/>
            <a:r>
              <a:rPr lang="en-US"/>
              <a:t>Click to edit Master text styles</a:t>
            </a:r>
          </a:p>
        </p:txBody>
      </p:sp>
      <p:sp>
        <p:nvSpPr>
          <p:cNvPr id="6" name="Footer Placeholder 8">
            <a:extLst>
              <a:ext uri="{FF2B5EF4-FFF2-40B4-BE49-F238E27FC236}">
                <a16:creationId xmlns:a16="http://schemas.microsoft.com/office/drawing/2014/main" id="{E7AFEC3F-1C21-3132-B967-9F0F25A5601F}"/>
              </a:ext>
            </a:extLst>
          </p:cNvPr>
          <p:cNvSpPr>
            <a:spLocks noGrp="1"/>
          </p:cNvSpPr>
          <p:nvPr>
            <p:ph type="ftr" sz="quarter" idx="3"/>
          </p:nvPr>
        </p:nvSpPr>
        <p:spPr>
          <a:xfrm>
            <a:off x="5502728" y="6268953"/>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1415917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big photo coloured title 1">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6" name="Content Placeholder 2">
            <a:extLst>
              <a:ext uri="{FF2B5EF4-FFF2-40B4-BE49-F238E27FC236}">
                <a16:creationId xmlns:a16="http://schemas.microsoft.com/office/drawing/2014/main" id="{E2F83483-47D9-4712-A8D7-6CBF61775821}"/>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dirty="0"/>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7"/>
            <a:ext cx="5138057" cy="717240"/>
          </a:xfrm>
          <a:solidFill>
            <a:schemeClr val="bg1"/>
          </a:solidFill>
        </p:spPr>
        <p:txBody>
          <a:bodyPr lIns="72000" tIns="72000" rIns="72000" bIns="72000">
            <a:noAutofit/>
          </a:bodyPr>
          <a:lstStyle>
            <a:lvl1pPr>
              <a:defRPr sz="4400">
                <a:solidFill>
                  <a:schemeClr val="bg1"/>
                </a:solidFill>
                <a:highlight>
                  <a:srgbClr val="003399"/>
                </a:highlight>
              </a:defRPr>
            </a:lvl1pPr>
          </a:lstStyle>
          <a:p>
            <a:r>
              <a:rPr lang="en-US"/>
              <a:t>Click to edit Master title style</a:t>
            </a:r>
            <a:endParaRPr lang="en-IE" dirty="0"/>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solidFill>
            <a:schemeClr val="bg1"/>
          </a:solidFill>
        </p:spPr>
        <p:txBody>
          <a:bodyPr>
            <a:noAutofit/>
          </a:bodyPr>
          <a:lstStyle>
            <a:lvl1pPr marL="0" indent="0">
              <a:buClr>
                <a:schemeClr val="tx2"/>
              </a:buClr>
              <a:buSzPct val="150000"/>
              <a:buFont typeface="Arial" panose="020B0604020202020204" pitchFamily="34" charset="0"/>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3772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big photo coloured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F035CA-6728-7746-C9FC-81382094BF06}"/>
              </a:ext>
            </a:extLst>
          </p:cNvPr>
          <p:cNvSpPr/>
          <p:nvPr/>
        </p:nvSpPr>
        <p:spPr>
          <a:xfrm>
            <a:off x="5388429" y="0"/>
            <a:ext cx="6803571" cy="685799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0" y="1"/>
            <a:ext cx="5388429"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8" name="Content Placeholder 2">
            <a:extLst>
              <a:ext uri="{FF2B5EF4-FFF2-40B4-BE49-F238E27FC236}">
                <a16:creationId xmlns:a16="http://schemas.microsoft.com/office/drawing/2014/main" id="{4DE701F0-97E6-7792-DA18-AD6E08BC874A}"/>
              </a:ext>
            </a:extLst>
          </p:cNvPr>
          <p:cNvSpPr>
            <a:spLocks noGrp="1"/>
          </p:cNvSpPr>
          <p:nvPr>
            <p:ph sz="half" idx="16" hasCustomPrompt="1"/>
          </p:nvPr>
        </p:nvSpPr>
        <p:spPr>
          <a:xfrm>
            <a:off x="125185" y="6162533"/>
            <a:ext cx="6090558" cy="390667"/>
          </a:xfrm>
          <a:solidFill>
            <a:schemeClr val="bg1"/>
          </a:solidFill>
        </p:spPr>
        <p:txBody>
          <a:bodyPr anchor="ctr">
            <a:noAutofit/>
          </a:bodyPr>
          <a:lstStyle>
            <a:lvl1pPr marL="0" indent="0">
              <a:buNone/>
              <a:defRPr sz="1800" i="1"/>
            </a:lvl1pPr>
          </a:lstStyle>
          <a:p>
            <a:pPr lvl="0"/>
            <a:r>
              <a:rPr lang="en-US" dirty="0"/>
              <a:t>Click to edit Master text styles (caption)</a:t>
            </a:r>
          </a:p>
        </p:txBody>
      </p:sp>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xfrm>
            <a:off x="6215743" y="589046"/>
            <a:ext cx="5138057" cy="1000267"/>
          </a:xfrm>
          <a:noFill/>
        </p:spPr>
        <p:txBody>
          <a:bodyPr lIns="72000" tIns="72000" rIns="72000" bIns="72000">
            <a:noAutofit/>
          </a:bodyPr>
          <a:lstStyle>
            <a:lvl1pPr>
              <a:defRPr sz="4400">
                <a:solidFill>
                  <a:schemeClr val="tx2"/>
                </a:solidFill>
                <a:highlight>
                  <a:srgbClr val="FFD34E"/>
                </a:highlight>
              </a:defRPr>
            </a:lvl1pPr>
          </a:lstStyle>
          <a:p>
            <a:r>
              <a:rPr lang="en-US"/>
              <a:t>Click to edit Master title style</a:t>
            </a:r>
            <a:endParaRPr lang="en-IE" dirty="0"/>
          </a:p>
        </p:txBody>
      </p:sp>
      <p:sp>
        <p:nvSpPr>
          <p:cNvPr id="5" name="Content Placeholder 2">
            <a:extLst>
              <a:ext uri="{FF2B5EF4-FFF2-40B4-BE49-F238E27FC236}">
                <a16:creationId xmlns:a16="http://schemas.microsoft.com/office/drawing/2014/main" id="{303EC882-6BB1-D514-72D9-A7D3FAE8C698}"/>
              </a:ext>
            </a:extLst>
          </p:cNvPr>
          <p:cNvSpPr>
            <a:spLocks noGrp="1"/>
          </p:cNvSpPr>
          <p:nvPr>
            <p:ph sz="half" idx="15"/>
          </p:nvPr>
        </p:nvSpPr>
        <p:spPr>
          <a:xfrm>
            <a:off x="6215743" y="1895333"/>
            <a:ext cx="5138056" cy="3845577"/>
          </a:xfrm>
          <a:noFill/>
        </p:spPr>
        <p:txBody>
          <a:bodyPr>
            <a:noAutofit/>
          </a:bodyPr>
          <a:lstStyle>
            <a:lvl1pPr marL="0" indent="0">
              <a:buClr>
                <a:schemeClr val="bg1"/>
              </a:buClr>
              <a:buSzPct val="150000"/>
              <a:buFont typeface="Arial" panose="020B0604020202020204" pitchFamily="34" charset="0"/>
              <a:buNone/>
              <a:defRPr sz="2000">
                <a:solidFill>
                  <a:schemeClr val="bg1"/>
                </a:solidFill>
              </a:defRPr>
            </a:lvl1pPr>
          </a:lstStyle>
          <a:p>
            <a:pPr lvl="0"/>
            <a:r>
              <a:rPr lang="en-US"/>
              <a:t>Click to edit Master text styles</a:t>
            </a:r>
          </a:p>
        </p:txBody>
      </p:sp>
      <p:pic>
        <p:nvPicPr>
          <p:cNvPr id="6" name="Picture 5" descr="A blue flag with yellow stars and stripes&#10;&#10;Description automatically generated">
            <a:extLst>
              <a:ext uri="{FF2B5EF4-FFF2-40B4-BE49-F238E27FC236}">
                <a16:creationId xmlns:a16="http://schemas.microsoft.com/office/drawing/2014/main" id="{F07C9B7E-A9F7-E74E-8B7F-3BB737CA398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9" name="Picture 8" descr="A blue flag with yellow stars and stripes&#10;&#10;Description automatically generated">
            <a:extLst>
              <a:ext uri="{FF2B5EF4-FFF2-40B4-BE49-F238E27FC236}">
                <a16:creationId xmlns:a16="http://schemas.microsoft.com/office/drawing/2014/main" id="{B7786630-3DC2-B1C3-65DD-397E446197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Tree>
    <p:extLst>
      <p:ext uri="{BB962C8B-B14F-4D97-AF65-F5344CB8AC3E}">
        <p14:creationId xmlns:p14="http://schemas.microsoft.com/office/powerpoint/2010/main" val="2545207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in 2 columns and big photo">
    <p:spTree>
      <p:nvGrpSpPr>
        <p:cNvPr id="1" name=""/>
        <p:cNvGrpSpPr/>
        <p:nvPr/>
      </p:nvGrpSpPr>
      <p:grpSpPr>
        <a:xfrm>
          <a:off x="0" y="0"/>
          <a:ext cx="0" cy="0"/>
          <a:chOff x="0" y="0"/>
          <a:chExt cx="0" cy="0"/>
        </a:xfrm>
      </p:grpSpPr>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7773642" y="0"/>
            <a:ext cx="4418358" cy="685799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9" name="Title 1">
            <a:extLst>
              <a:ext uri="{FF2B5EF4-FFF2-40B4-BE49-F238E27FC236}">
                <a16:creationId xmlns:a16="http://schemas.microsoft.com/office/drawing/2014/main" id="{278936A4-CDCB-C345-F71F-92F2A35F2AF4}"/>
              </a:ext>
            </a:extLst>
          </p:cNvPr>
          <p:cNvSpPr>
            <a:spLocks noGrp="1"/>
          </p:cNvSpPr>
          <p:nvPr>
            <p:ph type="title"/>
          </p:nvPr>
        </p:nvSpPr>
        <p:spPr>
          <a:xfrm>
            <a:off x="838200" y="461067"/>
            <a:ext cx="7915275" cy="717240"/>
          </a:xfrm>
          <a:solidFill>
            <a:schemeClr val="bg1"/>
          </a:solidFill>
        </p:spPr>
        <p:txBody>
          <a:bodyPr>
            <a:noAutofit/>
          </a:bodyPr>
          <a:lstStyle>
            <a:lvl1pPr>
              <a:defRPr sz="4400"/>
            </a:lvl1pPr>
          </a:lstStyle>
          <a:p>
            <a:r>
              <a:rPr lang="en-US"/>
              <a:t>Click to edit Master title style</a:t>
            </a:r>
            <a:endParaRPr lang="en-IE" dirty="0"/>
          </a:p>
        </p:txBody>
      </p:sp>
      <p:sp>
        <p:nvSpPr>
          <p:cNvPr id="6" name="Content Placeholder 2">
            <a:extLst>
              <a:ext uri="{FF2B5EF4-FFF2-40B4-BE49-F238E27FC236}">
                <a16:creationId xmlns:a16="http://schemas.microsoft.com/office/drawing/2014/main" id="{BFE590DB-1C31-60F0-D6F8-A1706796115D}"/>
              </a:ext>
            </a:extLst>
          </p:cNvPr>
          <p:cNvSpPr>
            <a:spLocks noGrp="1"/>
          </p:cNvSpPr>
          <p:nvPr>
            <p:ph sz="half" idx="13"/>
          </p:nvPr>
        </p:nvSpPr>
        <p:spPr>
          <a:xfrm>
            <a:off x="838200"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sp>
        <p:nvSpPr>
          <p:cNvPr id="4" name="Content Placeholder 2">
            <a:extLst>
              <a:ext uri="{FF2B5EF4-FFF2-40B4-BE49-F238E27FC236}">
                <a16:creationId xmlns:a16="http://schemas.microsoft.com/office/drawing/2014/main" id="{094C5D68-6EAE-4A7A-7185-241C6CF3B9BB}"/>
              </a:ext>
            </a:extLst>
          </p:cNvPr>
          <p:cNvSpPr>
            <a:spLocks noGrp="1"/>
          </p:cNvSpPr>
          <p:nvPr>
            <p:ph sz="half" idx="12"/>
          </p:nvPr>
        </p:nvSpPr>
        <p:spPr>
          <a:xfrm>
            <a:off x="4305921" y="1833753"/>
            <a:ext cx="2974761" cy="3638550"/>
          </a:xfrm>
          <a:noFill/>
        </p:spPr>
        <p:txBody>
          <a:bodyPr>
            <a:noAutofit/>
          </a:bodyPr>
          <a:lstStyle>
            <a:lvl1pPr marL="0" indent="0">
              <a:buNone/>
              <a:defRPr sz="2000">
                <a:solidFill>
                  <a:schemeClr val="tx1"/>
                </a:solidFill>
              </a:defRPr>
            </a:lvl1pPr>
          </a:lstStyle>
          <a:p>
            <a:pPr lvl="0"/>
            <a:r>
              <a:rPr lang="en-US"/>
              <a:t>Click to edit Master text styles</a:t>
            </a:r>
          </a:p>
        </p:txBody>
      </p:sp>
      <p:pic>
        <p:nvPicPr>
          <p:cNvPr id="2" name="Picture 1" descr="A blue flag with yellow stars&#10;&#10;Description automatically generated">
            <a:extLst>
              <a:ext uri="{FF2B5EF4-FFF2-40B4-BE49-F238E27FC236}">
                <a16:creationId xmlns:a16="http://schemas.microsoft.com/office/drawing/2014/main" id="{901A7271-B7CF-4C49-1423-D7CA7ECEF27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5" name="Picture 4" descr="A blue flag with yellow stars&#10;&#10;Description automatically generated">
            <a:extLst>
              <a:ext uri="{FF2B5EF4-FFF2-40B4-BE49-F238E27FC236}">
                <a16:creationId xmlns:a16="http://schemas.microsoft.com/office/drawing/2014/main" id="{C0DCEE1B-27AC-37B6-7683-71F823E43E9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
        <p:nvSpPr>
          <p:cNvPr id="7" name="Slide Number Placeholder 5">
            <a:extLst>
              <a:ext uri="{FF2B5EF4-FFF2-40B4-BE49-F238E27FC236}">
                <a16:creationId xmlns:a16="http://schemas.microsoft.com/office/drawing/2014/main" id="{6397D846-EECB-7092-C88A-21E2250BDEB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8" name="Footer Placeholder 8">
            <a:extLst>
              <a:ext uri="{FF2B5EF4-FFF2-40B4-BE49-F238E27FC236}">
                <a16:creationId xmlns:a16="http://schemas.microsoft.com/office/drawing/2014/main" id="{296A4E82-A1A1-EFC7-7768-E6DDC71C4345}"/>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dirty="0"/>
          </a:p>
        </p:txBody>
      </p:sp>
    </p:spTree>
    <p:extLst>
      <p:ext uri="{BB962C8B-B14F-4D97-AF65-F5344CB8AC3E}">
        <p14:creationId xmlns:p14="http://schemas.microsoft.com/office/powerpoint/2010/main" val="4255953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photos and three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dirty="0"/>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p:spPr>
        <p:txBody>
          <a:bodyPr>
            <a:noAutofit/>
          </a:bodyPr>
          <a:lstStyle>
            <a:lvl1pPr marL="0" indent="0">
              <a:buNone/>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p:spPr>
        <p:txBody>
          <a:bodyPr>
            <a:noAutofit/>
          </a:bodyPr>
          <a:lstStyle>
            <a:lvl1pPr marL="0" indent="0">
              <a:buNone/>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p:spPr>
        <p:txBody>
          <a:bodyPr>
            <a:noAutofit/>
          </a:bodyPr>
          <a:lstStyle>
            <a:lvl1pPr marL="0" indent="0">
              <a:buNone/>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3314E959-31F1-870D-FAE7-99D8E633302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6" name="Footer Placeholder 8">
            <a:extLst>
              <a:ext uri="{FF2B5EF4-FFF2-40B4-BE49-F238E27FC236}">
                <a16:creationId xmlns:a16="http://schemas.microsoft.com/office/drawing/2014/main" id="{F6ADE38F-D638-BFB1-E702-D0F6D0CB016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528489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hotos and three coloured text boxe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1187F8-6993-4E2B-6622-C25429339D60}"/>
              </a:ext>
            </a:extLst>
          </p:cNvPr>
          <p:cNvSpPr>
            <a:spLocks noGrp="1"/>
          </p:cNvSpPr>
          <p:nvPr>
            <p:ph type="title"/>
          </p:nvPr>
        </p:nvSpPr>
        <p:spPr>
          <a:xfrm>
            <a:off x="838200" y="365126"/>
            <a:ext cx="10515602" cy="816904"/>
          </a:xfrm>
        </p:spPr>
        <p:txBody>
          <a:bodyPr>
            <a:noAutofit/>
          </a:bodyPr>
          <a:lstStyle>
            <a:lvl1pPr algn="l" defTabSz="914400" rtl="0" eaLnBrk="1" latinLnBrk="0" hangingPunct="1">
              <a:lnSpc>
                <a:spcPct val="90000"/>
              </a:lnSpc>
              <a:spcBef>
                <a:spcPct val="0"/>
              </a:spcBef>
              <a:buNone/>
              <a:defRPr lang="en-IE" sz="4400" kern="1200" dirty="0">
                <a:solidFill>
                  <a:schemeClr val="tx2"/>
                </a:solidFill>
                <a:latin typeface="+mj-lt"/>
                <a:ea typeface="+mj-ea"/>
                <a:cs typeface="+mj-cs"/>
              </a:defRPr>
            </a:lvl1pPr>
          </a:lstStyle>
          <a:p>
            <a:r>
              <a:rPr lang="en-US"/>
              <a:t>Click to edit Master title style</a:t>
            </a:r>
            <a:endParaRPr lang="en-IE" dirty="0"/>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72591"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5" name="Text Placeholder 4">
            <a:extLst>
              <a:ext uri="{FF2B5EF4-FFF2-40B4-BE49-F238E27FC236}">
                <a16:creationId xmlns:a16="http://schemas.microsoft.com/office/drawing/2014/main" id="{953FA7EE-FB05-1C4E-138A-F50BCF45EECE}"/>
              </a:ext>
            </a:extLst>
          </p:cNvPr>
          <p:cNvSpPr>
            <a:spLocks noGrp="1"/>
          </p:cNvSpPr>
          <p:nvPr>
            <p:ph type="body" sz="quarter" idx="29"/>
          </p:nvPr>
        </p:nvSpPr>
        <p:spPr>
          <a:xfrm>
            <a:off x="873125" y="4591050"/>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7" name="Google Shape;72;p30">
            <a:extLst>
              <a:ext uri="{FF2B5EF4-FFF2-40B4-BE49-F238E27FC236}">
                <a16:creationId xmlns:a16="http://schemas.microsoft.com/office/drawing/2014/main" id="{463AB235-233D-D0DB-E16C-CB9366541FFD}"/>
              </a:ext>
            </a:extLst>
          </p:cNvPr>
          <p:cNvSpPr>
            <a:spLocks noGrp="1"/>
          </p:cNvSpPr>
          <p:nvPr>
            <p:ph type="pic" idx="27"/>
          </p:nvPr>
        </p:nvSpPr>
        <p:spPr>
          <a:xfrm>
            <a:off x="4608944"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9" name="Text Placeholder 4">
            <a:extLst>
              <a:ext uri="{FF2B5EF4-FFF2-40B4-BE49-F238E27FC236}">
                <a16:creationId xmlns:a16="http://schemas.microsoft.com/office/drawing/2014/main" id="{321AD6DD-14BD-E044-8AD7-2881DB891822}"/>
              </a:ext>
            </a:extLst>
          </p:cNvPr>
          <p:cNvSpPr>
            <a:spLocks noGrp="1"/>
          </p:cNvSpPr>
          <p:nvPr>
            <p:ph type="body" sz="quarter" idx="30"/>
          </p:nvPr>
        </p:nvSpPr>
        <p:spPr>
          <a:xfrm>
            <a:off x="4609133"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8" name="Google Shape;72;p30">
            <a:extLst>
              <a:ext uri="{FF2B5EF4-FFF2-40B4-BE49-F238E27FC236}">
                <a16:creationId xmlns:a16="http://schemas.microsoft.com/office/drawing/2014/main" id="{18BFCAC6-D624-8622-7879-6E32A21B7DBA}"/>
              </a:ext>
            </a:extLst>
          </p:cNvPr>
          <p:cNvSpPr>
            <a:spLocks noGrp="1"/>
          </p:cNvSpPr>
          <p:nvPr>
            <p:ph type="pic" idx="28"/>
          </p:nvPr>
        </p:nvSpPr>
        <p:spPr>
          <a:xfrm>
            <a:off x="8345298" y="1571394"/>
            <a:ext cx="3008502" cy="2763002"/>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10" name="Text Placeholder 4">
            <a:extLst>
              <a:ext uri="{FF2B5EF4-FFF2-40B4-BE49-F238E27FC236}">
                <a16:creationId xmlns:a16="http://schemas.microsoft.com/office/drawing/2014/main" id="{12415A3E-5C31-4007-8208-34FF613FDA4D}"/>
              </a:ext>
            </a:extLst>
          </p:cNvPr>
          <p:cNvSpPr>
            <a:spLocks noGrp="1"/>
          </p:cNvSpPr>
          <p:nvPr>
            <p:ph type="body" sz="quarter" idx="31"/>
          </p:nvPr>
        </p:nvSpPr>
        <p:spPr>
          <a:xfrm>
            <a:off x="8345487" y="4611671"/>
            <a:ext cx="3008313" cy="1103313"/>
          </a:xfrm>
          <a:solidFill>
            <a:schemeClr val="tx2"/>
          </a:solidFill>
        </p:spPr>
        <p:txBody>
          <a:bodyPr>
            <a:noAutofit/>
          </a:bodyPr>
          <a:lstStyle>
            <a:lvl1pPr marL="0" indent="0">
              <a:buNone/>
              <a:defRPr>
                <a:solidFill>
                  <a:schemeClr val="bg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E52517C-B46F-A98F-0643-A97107DEC79E}"/>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2" name="Footer Placeholder 8">
            <a:extLst>
              <a:ext uri="{FF2B5EF4-FFF2-40B4-BE49-F238E27FC236}">
                <a16:creationId xmlns:a16="http://schemas.microsoft.com/office/drawing/2014/main" id="{2D6F6E54-ED8F-C9DE-9355-5B2E347C244D}"/>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0218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and a coloured text box">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C1291-4A16-4E7F-D6F2-0662C6CCE1C1}"/>
              </a:ext>
            </a:extLst>
          </p:cNvPr>
          <p:cNvSpPr>
            <a:spLocks noGrp="1"/>
          </p:cNvSpPr>
          <p:nvPr>
            <p:ph type="title"/>
          </p:nvPr>
        </p:nvSpPr>
        <p:spPr>
          <a:xfrm>
            <a:off x="838200" y="365126"/>
            <a:ext cx="10515600" cy="816904"/>
          </a:xfrm>
        </p:spPr>
        <p:txBody>
          <a:bodyPr>
            <a:noAutofit/>
          </a:bodyPr>
          <a:lstStyle>
            <a:lvl1pPr>
              <a:defRPr/>
            </a:lvl1pPr>
          </a:lstStyle>
          <a:p>
            <a:r>
              <a:rPr lang="en-US"/>
              <a:t>Click to edit Master title style</a:t>
            </a:r>
            <a:endParaRPr lang="en-IE" dirty="0"/>
          </a:p>
        </p:txBody>
      </p:sp>
      <p:sp>
        <p:nvSpPr>
          <p:cNvPr id="3" name="Google Shape;72;p30">
            <a:extLst>
              <a:ext uri="{FF2B5EF4-FFF2-40B4-BE49-F238E27FC236}">
                <a16:creationId xmlns:a16="http://schemas.microsoft.com/office/drawing/2014/main" id="{252B282C-4F3C-02C6-86A1-F51B8A650847}"/>
              </a:ext>
            </a:extLst>
          </p:cNvPr>
          <p:cNvSpPr>
            <a:spLocks noGrp="1"/>
          </p:cNvSpPr>
          <p:nvPr>
            <p:ph type="pic" idx="2"/>
          </p:nvPr>
        </p:nvSpPr>
        <p:spPr>
          <a:xfrm>
            <a:off x="838200" y="1706136"/>
            <a:ext cx="4840275" cy="3463179"/>
          </a:xfrm>
          <a:prstGeom prst="rect">
            <a:avLst/>
          </a:prstGeom>
          <a:solidFill>
            <a:schemeClr val="lt2"/>
          </a:solidFill>
          <a:ln w="28575" cap="flat" cmpd="sng">
            <a:noFill/>
            <a:prstDash val="solid"/>
            <a:round/>
            <a:headEnd type="none" w="sm" len="sm"/>
            <a:tailEnd type="none" w="sm" len="sm"/>
          </a:ln>
        </p:spPr>
        <p:txBody>
          <a:bodyPr/>
          <a:lstStyle>
            <a:lvl1pPr marL="0" indent="0">
              <a:buNone/>
              <a:defRPr>
                <a:solidFill>
                  <a:schemeClr val="tx2"/>
                </a:solidFill>
              </a:defRPr>
            </a:lvl1pPr>
          </a:lstStyle>
          <a:p>
            <a:r>
              <a:rPr lang="en-US"/>
              <a:t>Click icon to add picture</a:t>
            </a:r>
            <a:endParaRPr lang="en-IE" dirty="0"/>
          </a:p>
        </p:txBody>
      </p:sp>
      <p:sp>
        <p:nvSpPr>
          <p:cNvPr id="8" name="Content Placeholder 2">
            <a:extLst>
              <a:ext uri="{FF2B5EF4-FFF2-40B4-BE49-F238E27FC236}">
                <a16:creationId xmlns:a16="http://schemas.microsoft.com/office/drawing/2014/main" id="{621CCFCC-12CB-E276-21C2-DAA2C8D36EC9}"/>
              </a:ext>
            </a:extLst>
          </p:cNvPr>
          <p:cNvSpPr>
            <a:spLocks noGrp="1"/>
          </p:cNvSpPr>
          <p:nvPr>
            <p:ph sz="half" idx="19"/>
          </p:nvPr>
        </p:nvSpPr>
        <p:spPr>
          <a:xfrm>
            <a:off x="6393779" y="1706137"/>
            <a:ext cx="4960021" cy="3463178"/>
          </a:xfrm>
          <a:solidFill>
            <a:schemeClr val="tx2"/>
          </a:solidFill>
        </p:spPr>
        <p:txBody>
          <a:bodyPr>
            <a:noAutofit/>
          </a:bodyPr>
          <a:lstStyle>
            <a:lvl1pPr marL="0" indent="0">
              <a:buNone/>
              <a:defRPr sz="2000">
                <a:solidFill>
                  <a:schemeClr val="bg1"/>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9240A71C-FBDC-ABE7-AF08-221E5E62954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5" name="Footer Placeholder 8">
            <a:extLst>
              <a:ext uri="{FF2B5EF4-FFF2-40B4-BE49-F238E27FC236}">
                <a16:creationId xmlns:a16="http://schemas.microsoft.com/office/drawing/2014/main" id="{C1FACF7A-9967-0A10-F75B-7E70FCAB2B76}"/>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Tree>
    <p:extLst>
      <p:ext uri="{BB962C8B-B14F-4D97-AF65-F5344CB8AC3E}">
        <p14:creationId xmlns:p14="http://schemas.microsoft.com/office/powerpoint/2010/main" val="1630522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ote positive log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559404-34AB-2AB1-76B4-CB85000D699F}"/>
              </a:ext>
            </a:extLst>
          </p:cNvPr>
          <p:cNvSpPr>
            <a:spLocks noGrp="1"/>
          </p:cNvSpPr>
          <p:nvPr>
            <p:ph type="title"/>
          </p:nvPr>
        </p:nvSpPr>
        <p:spPr>
          <a:xfrm>
            <a:off x="0" y="-816904"/>
            <a:ext cx="10515600" cy="816904"/>
          </a:xfrm>
        </p:spPr>
        <p:txBody>
          <a:bodyPr/>
          <a:lstStyle>
            <a:lvl1pPr>
              <a:defRPr>
                <a:solidFill>
                  <a:schemeClr val="tx1">
                    <a:lumMod val="65000"/>
                    <a:lumOff val="35000"/>
                  </a:schemeClr>
                </a:solidFill>
              </a:defRPr>
            </a:lvl1pPr>
          </a:lstStyle>
          <a:p>
            <a:r>
              <a:rPr lang="en-US"/>
              <a:t>Click to edit Master title style</a:t>
            </a:r>
            <a:endParaRPr lang="en-IE" dirty="0"/>
          </a:p>
        </p:txBody>
      </p:sp>
      <p:sp>
        <p:nvSpPr>
          <p:cNvPr id="6" name="Picture Placeholder 5">
            <a:extLst>
              <a:ext uri="{FF2B5EF4-FFF2-40B4-BE49-F238E27FC236}">
                <a16:creationId xmlns:a16="http://schemas.microsoft.com/office/drawing/2014/main" id="{A012AF7B-3A7E-8763-817E-DD321C64A6B1}"/>
              </a:ext>
            </a:extLst>
          </p:cNvPr>
          <p:cNvSpPr>
            <a:spLocks noGrp="1"/>
          </p:cNvSpPr>
          <p:nvPr>
            <p:ph type="pic" sz="quarter" idx="11"/>
          </p:nvPr>
        </p:nvSpPr>
        <p:spPr>
          <a:xfrm>
            <a:off x="0" y="0"/>
            <a:ext cx="12238038" cy="6858000"/>
          </a:xfrm>
          <a:solidFill>
            <a:schemeClr val="bg2"/>
          </a:solidFill>
        </p:spPr>
        <p:txBody>
          <a:bodyPr/>
          <a:lstStyle>
            <a:lvl1pPr marL="0" indent="0">
              <a:buNone/>
              <a:defRPr>
                <a:solidFill>
                  <a:schemeClr val="tx2"/>
                </a:solidFill>
              </a:defRPr>
            </a:lvl1pPr>
          </a:lstStyle>
          <a:p>
            <a:r>
              <a:rPr lang="en-US"/>
              <a:t>Click icon to add picture</a:t>
            </a:r>
            <a:endParaRPr lang="en-IE" dirty="0"/>
          </a:p>
        </p:txBody>
      </p:sp>
      <p:sp>
        <p:nvSpPr>
          <p:cNvPr id="8" name="Content Placeholder 7">
            <a:extLst>
              <a:ext uri="{FF2B5EF4-FFF2-40B4-BE49-F238E27FC236}">
                <a16:creationId xmlns:a16="http://schemas.microsoft.com/office/drawing/2014/main" id="{68A2B82B-3461-6DA2-3E41-F3AC81391822}"/>
              </a:ext>
            </a:extLst>
          </p:cNvPr>
          <p:cNvSpPr>
            <a:spLocks noGrp="1"/>
          </p:cNvSpPr>
          <p:nvPr>
            <p:ph sz="quarter" idx="12"/>
          </p:nvPr>
        </p:nvSpPr>
        <p:spPr>
          <a:xfrm>
            <a:off x="0" y="994438"/>
            <a:ext cx="6096000" cy="4521200"/>
          </a:xfrm>
          <a:solidFill>
            <a:schemeClr val="tx2"/>
          </a:solidFill>
        </p:spPr>
        <p:txBody>
          <a:bodyPr lIns="504000" anchor="ctr">
            <a:noAutofit/>
          </a:bodyPr>
          <a:lstStyle>
            <a:lvl1pPr marL="0" indent="0">
              <a:buNone/>
              <a:defRPr/>
            </a:lvl1pPr>
            <a:lvl2pPr marL="457200" indent="0">
              <a:buNone/>
              <a:defRPr lang="en-US" sz="2400" b="1" i="1" kern="1200" dirty="0">
                <a:solidFill>
                  <a:schemeClr val="bg1"/>
                </a:solidFill>
                <a:latin typeface="+mn-lt"/>
                <a:ea typeface="+mn-ea"/>
                <a:cs typeface="+mn-cs"/>
              </a:defRPr>
            </a:lvl2pPr>
          </a:lstStyle>
          <a:p>
            <a:pPr lvl="0"/>
            <a:r>
              <a:rPr lang="en-US"/>
              <a:t>Click to edit Master text styles</a:t>
            </a:r>
          </a:p>
        </p:txBody>
      </p:sp>
      <p:pic>
        <p:nvPicPr>
          <p:cNvPr id="13" name="Google Shape;66;p29" descr="Quote">
            <a:extLst>
              <a:ext uri="{FF2B5EF4-FFF2-40B4-BE49-F238E27FC236}">
                <a16:creationId xmlns:a16="http://schemas.microsoft.com/office/drawing/2014/main" id="{2BA61D73-E039-6C69-A4A9-27D86CB30D1D}"/>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3" name="Picture 2" descr="A blue flag with yellow stars&#10;&#10;Description automatically generated">
            <a:extLst>
              <a:ext uri="{FF2B5EF4-FFF2-40B4-BE49-F238E27FC236}">
                <a16:creationId xmlns:a16="http://schemas.microsoft.com/office/drawing/2014/main" id="{BE2FFB7F-6A6F-E203-E2CE-AAC503E40F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5" name="Google Shape;66;p29" descr="Quote">
            <a:extLst>
              <a:ext uri="{FF2B5EF4-FFF2-40B4-BE49-F238E27FC236}">
                <a16:creationId xmlns:a16="http://schemas.microsoft.com/office/drawing/2014/main" id="{D61A7912-F509-F977-C8A3-05B55096DDA4}"/>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7" name="Picture 6" descr="A blue flag with yellow stars&#10;&#10;Description automatically generated">
            <a:extLst>
              <a:ext uri="{FF2B5EF4-FFF2-40B4-BE49-F238E27FC236}">
                <a16:creationId xmlns:a16="http://schemas.microsoft.com/office/drawing/2014/main" id="{519F3A2E-810F-F3DF-534B-DFE8563EDCF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
        <p:nvSpPr>
          <p:cNvPr id="9" name="Slide Number Placeholder 5">
            <a:extLst>
              <a:ext uri="{FF2B5EF4-FFF2-40B4-BE49-F238E27FC236}">
                <a16:creationId xmlns:a16="http://schemas.microsoft.com/office/drawing/2014/main" id="{AC0BD146-26A9-B2E3-790A-137432E6994D}"/>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2" name="Footer Placeholder 8">
            <a:extLst>
              <a:ext uri="{FF2B5EF4-FFF2-40B4-BE49-F238E27FC236}">
                <a16:creationId xmlns:a16="http://schemas.microsoft.com/office/drawing/2014/main" id="{3E557AF9-465E-61C3-8C33-29231AE45BB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dirty="0"/>
          </a:p>
        </p:txBody>
      </p:sp>
    </p:spTree>
    <p:extLst>
      <p:ext uri="{BB962C8B-B14F-4D97-AF65-F5344CB8AC3E}">
        <p14:creationId xmlns:p14="http://schemas.microsoft.com/office/powerpoint/2010/main" val="215134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egative logo">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16039EEF-B8E6-4383-4827-068F0611752D}"/>
              </a:ext>
            </a:extLst>
          </p:cNvPr>
          <p:cNvSpPr>
            <a:spLocks noGrp="1"/>
          </p:cNvSpPr>
          <p:nvPr>
            <p:ph type="pic" sz="quarter" idx="11"/>
          </p:nvPr>
        </p:nvSpPr>
        <p:spPr>
          <a:xfrm>
            <a:off x="0" y="0"/>
            <a:ext cx="12238038" cy="6858000"/>
          </a:xfrm>
          <a:solidFill>
            <a:schemeClr val="tx2"/>
          </a:solidFill>
        </p:spPr>
        <p:txBody>
          <a:bodyPr/>
          <a:lstStyle>
            <a:lvl1pPr marL="0" indent="0">
              <a:buNone/>
              <a:defRPr>
                <a:solidFill>
                  <a:schemeClr val="bg1"/>
                </a:solidFill>
              </a:defRPr>
            </a:lvl1pPr>
          </a:lstStyle>
          <a:p>
            <a:r>
              <a:rPr lang="en-US"/>
              <a:t>Click icon to add picture</a:t>
            </a:r>
            <a:endParaRPr lang="en-IE" dirty="0"/>
          </a:p>
        </p:txBody>
      </p:sp>
      <p:sp>
        <p:nvSpPr>
          <p:cNvPr id="7" name="Content Placeholder 7">
            <a:extLst>
              <a:ext uri="{FF2B5EF4-FFF2-40B4-BE49-F238E27FC236}">
                <a16:creationId xmlns:a16="http://schemas.microsoft.com/office/drawing/2014/main" id="{1BE876A1-64BE-0A6D-B28E-A01C8883D1FD}"/>
              </a:ext>
            </a:extLst>
          </p:cNvPr>
          <p:cNvSpPr>
            <a:spLocks noGrp="1"/>
          </p:cNvSpPr>
          <p:nvPr>
            <p:ph sz="quarter" idx="12"/>
          </p:nvPr>
        </p:nvSpPr>
        <p:spPr>
          <a:xfrm>
            <a:off x="0" y="994438"/>
            <a:ext cx="6096000" cy="4521200"/>
          </a:xfrm>
          <a:solidFill>
            <a:schemeClr val="bg2"/>
          </a:solidFill>
        </p:spPr>
        <p:txBody>
          <a:bodyPr lIns="504000" anchor="ctr">
            <a:noAutofit/>
          </a:bodyPr>
          <a:lstStyle>
            <a:lvl1pPr marL="0" indent="0">
              <a:buNone/>
              <a:defRPr/>
            </a:lvl1pPr>
            <a:lvl2pPr marL="457200" indent="0">
              <a:buNone/>
              <a:defRPr lang="en-US" sz="2400" b="1" i="1" kern="1200" dirty="0">
                <a:solidFill>
                  <a:schemeClr val="tx2"/>
                </a:solidFill>
                <a:latin typeface="+mn-lt"/>
                <a:ea typeface="+mn-ea"/>
                <a:cs typeface="+mn-cs"/>
              </a:defRPr>
            </a:lvl2pPr>
          </a:lstStyle>
          <a:p>
            <a:pPr lvl="0"/>
            <a:r>
              <a:rPr lang="en-US"/>
              <a:t>Click to edit Master text styles</a:t>
            </a:r>
          </a:p>
        </p:txBody>
      </p:sp>
      <p:pic>
        <p:nvPicPr>
          <p:cNvPr id="8" name="Google Shape;66;p29" descr="Quote">
            <a:extLst>
              <a:ext uri="{FF2B5EF4-FFF2-40B4-BE49-F238E27FC236}">
                <a16:creationId xmlns:a16="http://schemas.microsoft.com/office/drawing/2014/main" id="{E1B4A183-929D-5431-B365-FECE6A72A484}"/>
              </a:ext>
            </a:extLst>
          </p:cNvPr>
          <p:cNvPicPr preferRelativeResize="0"/>
          <p:nvPr/>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9" name="Picture 8" descr="A blue flag with yellow stars and stripes&#10;&#10;Description automatically generated">
            <a:extLst>
              <a:ext uri="{FF2B5EF4-FFF2-40B4-BE49-F238E27FC236}">
                <a16:creationId xmlns:a16="http://schemas.microsoft.com/office/drawing/2014/main" id="{E6CD1AA0-BE2D-038C-5423-E271CF1636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2" name="Title 1">
            <a:extLst>
              <a:ext uri="{FF2B5EF4-FFF2-40B4-BE49-F238E27FC236}">
                <a16:creationId xmlns:a16="http://schemas.microsoft.com/office/drawing/2014/main" id="{51148383-BBA9-7909-CFDF-60BEA0FE957B}"/>
              </a:ext>
            </a:extLst>
          </p:cNvPr>
          <p:cNvSpPr>
            <a:spLocks noGrp="1"/>
          </p:cNvSpPr>
          <p:nvPr>
            <p:ph type="title"/>
          </p:nvPr>
        </p:nvSpPr>
        <p:spPr>
          <a:xfrm>
            <a:off x="0" y="-803511"/>
            <a:ext cx="10515600" cy="816904"/>
          </a:xfrm>
        </p:spPr>
        <p:txBody>
          <a:bodyPr/>
          <a:lstStyle>
            <a:lvl1pPr>
              <a:defRPr>
                <a:solidFill>
                  <a:schemeClr val="bg1">
                    <a:lumMod val="65000"/>
                  </a:schemeClr>
                </a:solidFill>
              </a:defRPr>
            </a:lvl1pPr>
          </a:lstStyle>
          <a:p>
            <a:r>
              <a:rPr lang="en-US"/>
              <a:t>Click to edit Master title style</a:t>
            </a:r>
            <a:endParaRPr lang="en-IE" dirty="0"/>
          </a:p>
        </p:txBody>
      </p:sp>
      <p:pic>
        <p:nvPicPr>
          <p:cNvPr id="6" name="Google Shape;66;p29" descr="Quote">
            <a:extLst>
              <a:ext uri="{FF2B5EF4-FFF2-40B4-BE49-F238E27FC236}">
                <a16:creationId xmlns:a16="http://schemas.microsoft.com/office/drawing/2014/main" id="{DE2EBF53-76CE-6C8F-0861-C3A5D384E180}"/>
              </a:ext>
            </a:extLst>
          </p:cNvPr>
          <p:cNvPicPr preferRelativeResize="0"/>
          <p:nvPr userDrawn="1"/>
        </p:nvPicPr>
        <p:blipFill rotWithShape="1">
          <a:blip r:embed="rId2">
            <a:alphaModFix/>
            <a:biLevel thresh="50000"/>
          </a:blip>
          <a:srcRect/>
          <a:stretch/>
        </p:blipFill>
        <p:spPr>
          <a:xfrm rot="10800000">
            <a:off x="5349220" y="5138020"/>
            <a:ext cx="989729" cy="989729"/>
          </a:xfrm>
          <a:prstGeom prst="rect">
            <a:avLst/>
          </a:prstGeom>
          <a:noFill/>
          <a:ln>
            <a:noFill/>
          </a:ln>
        </p:spPr>
      </p:pic>
      <p:pic>
        <p:nvPicPr>
          <p:cNvPr id="10" name="Picture 9" descr="A blue flag with yellow stars and stripes&#10;&#10;Description automatically generated">
            <a:extLst>
              <a:ext uri="{FF2B5EF4-FFF2-40B4-BE49-F238E27FC236}">
                <a16:creationId xmlns:a16="http://schemas.microsoft.com/office/drawing/2014/main" id="{AB87E6E1-A561-866F-CE99-26D96476848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11" name="Slide Number Placeholder 5">
            <a:extLst>
              <a:ext uri="{FF2B5EF4-FFF2-40B4-BE49-F238E27FC236}">
                <a16:creationId xmlns:a16="http://schemas.microsoft.com/office/drawing/2014/main" id="{7765A446-C679-3C21-6DB2-E6E244E9DB9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
        <p:nvSpPr>
          <p:cNvPr id="3" name="Footer Placeholder 8">
            <a:extLst>
              <a:ext uri="{FF2B5EF4-FFF2-40B4-BE49-F238E27FC236}">
                <a16:creationId xmlns:a16="http://schemas.microsoft.com/office/drawing/2014/main" id="{11C79F0A-B650-EE29-9ABF-AC09E7753516}"/>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dirty="0"/>
          </a:p>
        </p:txBody>
      </p:sp>
    </p:spTree>
    <p:extLst>
      <p:ext uri="{BB962C8B-B14F-4D97-AF65-F5344CB8AC3E}">
        <p14:creationId xmlns:p14="http://schemas.microsoft.com/office/powerpoint/2010/main" val="85022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page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8779EA-6394-AAE5-959A-6BB82A7D90AE}"/>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Google Shape;75;p31">
            <a:extLst>
              <a:ext uri="{FF2B5EF4-FFF2-40B4-BE49-F238E27FC236}">
                <a16:creationId xmlns:a16="http://schemas.microsoft.com/office/drawing/2014/main" id="{66DB0E40-389A-4ADF-E594-6BBAB29E7192}"/>
              </a:ext>
            </a:extLst>
          </p:cNvPr>
          <p:cNvSpPr>
            <a:spLocks noGrp="1"/>
          </p:cNvSpPr>
          <p:nvPr>
            <p:ph type="pic" idx="2"/>
          </p:nvPr>
        </p:nvSpPr>
        <p:spPr>
          <a:xfrm>
            <a:off x="0" y="0"/>
            <a:ext cx="12192000" cy="3810000"/>
          </a:xfrm>
          <a:prstGeom prst="rect">
            <a:avLst/>
          </a:prstGeom>
          <a:solidFill>
            <a:schemeClr val="lt2"/>
          </a:solidFill>
          <a:ln>
            <a:noFill/>
          </a:ln>
        </p:spPr>
        <p:txBody>
          <a:bodyPr/>
          <a:lstStyle>
            <a:lvl1pPr marL="0" indent="0">
              <a:buNone/>
              <a:defRPr>
                <a:solidFill>
                  <a:schemeClr val="tx2"/>
                </a:solidFill>
              </a:defRPr>
            </a:lvl1pPr>
          </a:lstStyle>
          <a:p>
            <a:r>
              <a:rPr lang="en-US"/>
              <a:t>Click icon to add picture</a:t>
            </a:r>
            <a:endParaRPr lang="en-IE" dirty="0"/>
          </a:p>
        </p:txBody>
      </p:sp>
      <p:sp>
        <p:nvSpPr>
          <p:cNvPr id="10" name="Title 1">
            <a:extLst>
              <a:ext uri="{FF2B5EF4-FFF2-40B4-BE49-F238E27FC236}">
                <a16:creationId xmlns:a16="http://schemas.microsoft.com/office/drawing/2014/main" id="{BD6BCEAD-64F8-A9C2-D826-FF1F037B20C7}"/>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dirty="0"/>
          </a:p>
        </p:txBody>
      </p:sp>
      <p:sp>
        <p:nvSpPr>
          <p:cNvPr id="8" name="Content Placeholder 6">
            <a:extLst>
              <a:ext uri="{FF2B5EF4-FFF2-40B4-BE49-F238E27FC236}">
                <a16:creationId xmlns:a16="http://schemas.microsoft.com/office/drawing/2014/main" id="{A59C8E60-AD13-6DDB-15AD-A3F8E3F22A78}"/>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2" name="Slide Number Placeholder 5">
            <a:extLst>
              <a:ext uri="{FF2B5EF4-FFF2-40B4-BE49-F238E27FC236}">
                <a16:creationId xmlns:a16="http://schemas.microsoft.com/office/drawing/2014/main" id="{C239B419-47F7-2FF3-C377-FBB7B2DBA6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4" name="Footer Placeholder 8">
            <a:extLst>
              <a:ext uri="{FF2B5EF4-FFF2-40B4-BE49-F238E27FC236}">
                <a16:creationId xmlns:a16="http://schemas.microsoft.com/office/drawing/2014/main" id="{D8C14CF6-6F1D-C458-1F86-A760F31FEEA9}"/>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154522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rcle picture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dirty="0"/>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4152718" y="1683033"/>
            <a:ext cx="3886563" cy="3886563"/>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dirty="0"/>
          </a:p>
        </p:txBody>
      </p:sp>
      <p:pic>
        <p:nvPicPr>
          <p:cNvPr id="6" name="Picture 5" descr="A blue flag with yellow stars and stripes&#10;&#10;Description automatically generated">
            <a:extLst>
              <a:ext uri="{FF2B5EF4-FFF2-40B4-BE49-F238E27FC236}">
                <a16:creationId xmlns:a16="http://schemas.microsoft.com/office/drawing/2014/main" id="{43A5598A-C2EA-5505-BEB5-E80CA68AED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3D5D7A7A-28D1-BC55-7F75-53B9E5FBC5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32B7D111-DE2E-9994-A799-F62F38E83DB4}"/>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
        <p:nvSpPr>
          <p:cNvPr id="3" name="Footer Placeholder 8">
            <a:extLst>
              <a:ext uri="{FF2B5EF4-FFF2-40B4-BE49-F238E27FC236}">
                <a16:creationId xmlns:a16="http://schemas.microsoft.com/office/drawing/2014/main" id="{33A6EEA9-52B7-550C-7CFD-E465C8DB4F8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53005620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ircles pictures coloured background">
    <p:bg>
      <p:bgPr>
        <a:solidFill>
          <a:srgbClr val="00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IE" dirty="0"/>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dirty="0"/>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dirty="0"/>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dirty="0"/>
          </a:p>
        </p:txBody>
      </p:sp>
      <p:pic>
        <p:nvPicPr>
          <p:cNvPr id="6" name="Picture 5" descr="A blue flag with yellow stars and stripes&#10;&#10;Description automatically generated">
            <a:extLst>
              <a:ext uri="{FF2B5EF4-FFF2-40B4-BE49-F238E27FC236}">
                <a16:creationId xmlns:a16="http://schemas.microsoft.com/office/drawing/2014/main" id="{D4D01C79-8E51-7320-51B2-6B4D1CD158E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3" name="Picture 2" descr="A blue flag with yellow stars and stripes&#10;&#10;Description automatically generated">
            <a:extLst>
              <a:ext uri="{FF2B5EF4-FFF2-40B4-BE49-F238E27FC236}">
                <a16:creationId xmlns:a16="http://schemas.microsoft.com/office/drawing/2014/main" id="{D6200794-8F7F-E0F0-3735-90CCC24A8A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7" name="Slide Number Placeholder 5">
            <a:extLst>
              <a:ext uri="{FF2B5EF4-FFF2-40B4-BE49-F238E27FC236}">
                <a16:creationId xmlns:a16="http://schemas.microsoft.com/office/drawing/2014/main" id="{C6271D99-21D4-ED76-0E54-1ECA6FD71E4F}"/>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bg1"/>
                </a:solidFill>
                <a:latin typeface="+mn-lt"/>
              </a:defRPr>
            </a:lvl1pPr>
          </a:lstStyle>
          <a:p>
            <a:pPr algn="l"/>
            <a:fld id="{768364BB-9B21-4D29-A19C-C6410F652861}" type="slidenum">
              <a:rPr lang="en-IE" smtClean="0"/>
              <a:pPr algn="l"/>
              <a:t>‹#›</a:t>
            </a:fld>
            <a:endParaRPr lang="en-IE" dirty="0"/>
          </a:p>
        </p:txBody>
      </p:sp>
      <p:sp>
        <p:nvSpPr>
          <p:cNvPr id="4" name="Footer Placeholder 8">
            <a:extLst>
              <a:ext uri="{FF2B5EF4-FFF2-40B4-BE49-F238E27FC236}">
                <a16:creationId xmlns:a16="http://schemas.microsoft.com/office/drawing/2014/main" id="{36249086-331D-49C8-6F5E-1FD73ADA2347}"/>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475834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ircles pictures white backgroun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lvl1pPr>
              <a:defRPr>
                <a:solidFill>
                  <a:srgbClr val="003399"/>
                </a:solidFill>
              </a:defRPr>
            </a:lvl1pPr>
          </a:lstStyle>
          <a:p>
            <a:r>
              <a:rPr lang="en-US"/>
              <a:t>Click to edit Master title style</a:t>
            </a:r>
            <a:endParaRPr lang="en-IE" dirty="0"/>
          </a:p>
        </p:txBody>
      </p:sp>
      <p:sp>
        <p:nvSpPr>
          <p:cNvPr id="5" name="Google Shape;128;p36">
            <a:extLst>
              <a:ext uri="{FF2B5EF4-FFF2-40B4-BE49-F238E27FC236}">
                <a16:creationId xmlns:a16="http://schemas.microsoft.com/office/drawing/2014/main" id="{A266CAEF-D60F-6624-41DB-56608F2B46A5}"/>
              </a:ext>
            </a:extLst>
          </p:cNvPr>
          <p:cNvSpPr>
            <a:spLocks noGrp="1"/>
          </p:cNvSpPr>
          <p:nvPr>
            <p:ph type="pic" idx="10"/>
          </p:nvPr>
        </p:nvSpPr>
        <p:spPr>
          <a:xfrm>
            <a:off x="838200"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dirty="0"/>
          </a:p>
        </p:txBody>
      </p:sp>
      <p:sp>
        <p:nvSpPr>
          <p:cNvPr id="8" name="Google Shape;128;p36">
            <a:extLst>
              <a:ext uri="{FF2B5EF4-FFF2-40B4-BE49-F238E27FC236}">
                <a16:creationId xmlns:a16="http://schemas.microsoft.com/office/drawing/2014/main" id="{7DC5575C-474B-C81C-6517-E882E9E5246B}"/>
              </a:ext>
            </a:extLst>
          </p:cNvPr>
          <p:cNvSpPr>
            <a:spLocks noGrp="1"/>
          </p:cNvSpPr>
          <p:nvPr>
            <p:ph type="pic" idx="11"/>
          </p:nvPr>
        </p:nvSpPr>
        <p:spPr>
          <a:xfrm>
            <a:off x="4590896"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dirty="0"/>
          </a:p>
        </p:txBody>
      </p:sp>
      <p:sp>
        <p:nvSpPr>
          <p:cNvPr id="10" name="Google Shape;128;p36">
            <a:extLst>
              <a:ext uri="{FF2B5EF4-FFF2-40B4-BE49-F238E27FC236}">
                <a16:creationId xmlns:a16="http://schemas.microsoft.com/office/drawing/2014/main" id="{948E1B30-A652-44AE-9B5E-AC9365965BF4}"/>
              </a:ext>
            </a:extLst>
          </p:cNvPr>
          <p:cNvSpPr>
            <a:spLocks noGrp="1"/>
          </p:cNvSpPr>
          <p:nvPr>
            <p:ph type="pic" idx="12"/>
          </p:nvPr>
        </p:nvSpPr>
        <p:spPr>
          <a:xfrm>
            <a:off x="8343593" y="1923896"/>
            <a:ext cx="3010207" cy="3010207"/>
          </a:xfrm>
          <a:prstGeom prst="ellipse">
            <a:avLst/>
          </a:prstGeom>
          <a:solidFill>
            <a:schemeClr val="lt2"/>
          </a:solidFill>
          <a:ln w="76200">
            <a:noFill/>
          </a:ln>
        </p:spPr>
        <p:txBody>
          <a:bodyPr/>
          <a:lstStyle>
            <a:lvl1pPr marL="0" indent="0">
              <a:buNone/>
              <a:defRPr sz="2000">
                <a:solidFill>
                  <a:schemeClr val="tx2"/>
                </a:solidFill>
              </a:defRPr>
            </a:lvl1pPr>
          </a:lstStyle>
          <a:p>
            <a:r>
              <a:rPr lang="en-US"/>
              <a:t>Click icon to add picture</a:t>
            </a:r>
            <a:endParaRPr lang="en-IE" dirty="0"/>
          </a:p>
        </p:txBody>
      </p:sp>
      <p:sp>
        <p:nvSpPr>
          <p:cNvPr id="4" name="Slide Number Placeholder 5">
            <a:extLst>
              <a:ext uri="{FF2B5EF4-FFF2-40B4-BE49-F238E27FC236}">
                <a16:creationId xmlns:a16="http://schemas.microsoft.com/office/drawing/2014/main" id="{F37EF38B-E8AF-66F2-44F8-7A5DA7FF345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3" name="Footer Placeholder 8">
            <a:extLst>
              <a:ext uri="{FF2B5EF4-FFF2-40B4-BE49-F238E27FC236}">
                <a16:creationId xmlns:a16="http://schemas.microsoft.com/office/drawing/2014/main" id="{0850E44D-CF7B-5CF4-6BF7-5B2F65007AD4}"/>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414706032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ircles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dirty="0"/>
          </a:p>
        </p:txBody>
      </p:sp>
      <p:sp>
        <p:nvSpPr>
          <p:cNvPr id="4" name="Google Shape;128;p36">
            <a:extLst>
              <a:ext uri="{FF2B5EF4-FFF2-40B4-BE49-F238E27FC236}">
                <a16:creationId xmlns:a16="http://schemas.microsoft.com/office/drawing/2014/main" id="{C6066961-5253-C2E8-C59C-7D3AEA190748}"/>
              </a:ext>
            </a:extLst>
          </p:cNvPr>
          <p:cNvSpPr>
            <a:spLocks noGrp="1"/>
          </p:cNvSpPr>
          <p:nvPr>
            <p:ph type="pic" idx="2"/>
          </p:nvPr>
        </p:nvSpPr>
        <p:spPr>
          <a:xfrm>
            <a:off x="838200" y="164407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dirty="0"/>
          </a:p>
        </p:txBody>
      </p:sp>
      <p:sp>
        <p:nvSpPr>
          <p:cNvPr id="3" name="Content Placeholder 2">
            <a:extLst>
              <a:ext uri="{FF2B5EF4-FFF2-40B4-BE49-F238E27FC236}">
                <a16:creationId xmlns:a16="http://schemas.microsoft.com/office/drawing/2014/main" id="{833F6E74-65E4-088E-A627-F5CBCB9E0FAA}"/>
              </a:ext>
            </a:extLst>
          </p:cNvPr>
          <p:cNvSpPr>
            <a:spLocks noGrp="1"/>
          </p:cNvSpPr>
          <p:nvPr>
            <p:ph sz="half" idx="1"/>
          </p:nvPr>
        </p:nvSpPr>
        <p:spPr>
          <a:xfrm>
            <a:off x="2887354" y="1792421"/>
            <a:ext cx="2881850" cy="1488229"/>
          </a:xfrm>
        </p:spPr>
        <p:txBody>
          <a:bodyPr>
            <a:noAutofit/>
          </a:bodyPr>
          <a:lstStyle>
            <a:lvl1pPr marL="0" indent="0">
              <a:buNone/>
              <a:defRPr sz="2000"/>
            </a:lvl1pPr>
          </a:lstStyle>
          <a:p>
            <a:pPr lvl="0"/>
            <a:r>
              <a:rPr lang="en-US"/>
              <a:t>Click to edit Master text styles</a:t>
            </a:r>
          </a:p>
        </p:txBody>
      </p:sp>
      <p:sp>
        <p:nvSpPr>
          <p:cNvPr id="22" name="Google Shape;128;p36">
            <a:extLst>
              <a:ext uri="{FF2B5EF4-FFF2-40B4-BE49-F238E27FC236}">
                <a16:creationId xmlns:a16="http://schemas.microsoft.com/office/drawing/2014/main" id="{530B519E-B8E9-0851-34A7-4EBCABDB1F24}"/>
              </a:ext>
            </a:extLst>
          </p:cNvPr>
          <p:cNvSpPr>
            <a:spLocks noGrp="1"/>
          </p:cNvSpPr>
          <p:nvPr>
            <p:ph type="pic" idx="19"/>
          </p:nvPr>
        </p:nvSpPr>
        <p:spPr>
          <a:xfrm>
            <a:off x="838198" y="379352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dirty="0"/>
          </a:p>
        </p:txBody>
      </p:sp>
      <p:sp>
        <p:nvSpPr>
          <p:cNvPr id="21" name="Content Placeholder 2">
            <a:extLst>
              <a:ext uri="{FF2B5EF4-FFF2-40B4-BE49-F238E27FC236}">
                <a16:creationId xmlns:a16="http://schemas.microsoft.com/office/drawing/2014/main" id="{B7CC6BA2-60D9-1664-3253-8468AB06B3BA}"/>
              </a:ext>
            </a:extLst>
          </p:cNvPr>
          <p:cNvSpPr>
            <a:spLocks noGrp="1"/>
          </p:cNvSpPr>
          <p:nvPr>
            <p:ph sz="half" idx="18"/>
          </p:nvPr>
        </p:nvSpPr>
        <p:spPr>
          <a:xfrm>
            <a:off x="2887352" y="3941868"/>
            <a:ext cx="2881850" cy="1488229"/>
          </a:xfrm>
        </p:spPr>
        <p:txBody>
          <a:bodyPr>
            <a:noAutofit/>
          </a:bodyPr>
          <a:lstStyle>
            <a:lvl1pPr marL="0" indent="0">
              <a:buNone/>
              <a:defRPr sz="2000"/>
            </a:lvl1pPr>
          </a:lstStyle>
          <a:p>
            <a:pPr lvl="0"/>
            <a:r>
              <a:rPr lang="en-US"/>
              <a:t>Click to edit Master text styles</a:t>
            </a:r>
          </a:p>
        </p:txBody>
      </p:sp>
      <p:sp>
        <p:nvSpPr>
          <p:cNvPr id="6" name="Google Shape;128;p36">
            <a:extLst>
              <a:ext uri="{FF2B5EF4-FFF2-40B4-BE49-F238E27FC236}">
                <a16:creationId xmlns:a16="http://schemas.microsoft.com/office/drawing/2014/main" id="{B0466037-50F3-96B3-1B0E-06D3D18B8BCE}"/>
              </a:ext>
            </a:extLst>
          </p:cNvPr>
          <p:cNvSpPr>
            <a:spLocks noGrp="1"/>
          </p:cNvSpPr>
          <p:nvPr>
            <p:ph type="pic" idx="21"/>
          </p:nvPr>
        </p:nvSpPr>
        <p:spPr>
          <a:xfrm>
            <a:off x="6422796" y="1679603"/>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dirty="0"/>
          </a:p>
        </p:txBody>
      </p:sp>
      <p:sp>
        <p:nvSpPr>
          <p:cNvPr id="5" name="Content Placeholder 2">
            <a:extLst>
              <a:ext uri="{FF2B5EF4-FFF2-40B4-BE49-F238E27FC236}">
                <a16:creationId xmlns:a16="http://schemas.microsoft.com/office/drawing/2014/main" id="{6BC1C8BB-B6BF-EFC9-4FB7-FE68ADABF649}"/>
              </a:ext>
            </a:extLst>
          </p:cNvPr>
          <p:cNvSpPr>
            <a:spLocks noGrp="1"/>
          </p:cNvSpPr>
          <p:nvPr>
            <p:ph sz="half" idx="20"/>
          </p:nvPr>
        </p:nvSpPr>
        <p:spPr>
          <a:xfrm>
            <a:off x="8471950" y="1827951"/>
            <a:ext cx="2881850" cy="1488229"/>
          </a:xfrm>
        </p:spPr>
        <p:txBody>
          <a:bodyPr>
            <a:noAutofit/>
          </a:bodyPr>
          <a:lstStyle>
            <a:lvl1pPr marL="0" indent="0">
              <a:buNone/>
              <a:defRPr sz="2000"/>
            </a:lvl1pPr>
          </a:lstStyle>
          <a:p>
            <a:pPr lvl="0"/>
            <a:r>
              <a:rPr lang="en-US"/>
              <a:t>Click to edit Master text styles</a:t>
            </a:r>
          </a:p>
        </p:txBody>
      </p:sp>
      <p:sp>
        <p:nvSpPr>
          <p:cNvPr id="8" name="Google Shape;128;p36">
            <a:extLst>
              <a:ext uri="{FF2B5EF4-FFF2-40B4-BE49-F238E27FC236}">
                <a16:creationId xmlns:a16="http://schemas.microsoft.com/office/drawing/2014/main" id="{2B2D1DEC-353D-0530-46BD-FAC7D81DC42A}"/>
              </a:ext>
            </a:extLst>
          </p:cNvPr>
          <p:cNvSpPr>
            <a:spLocks noGrp="1"/>
          </p:cNvSpPr>
          <p:nvPr>
            <p:ph type="pic" idx="23"/>
          </p:nvPr>
        </p:nvSpPr>
        <p:spPr>
          <a:xfrm>
            <a:off x="6422794" y="3829050"/>
            <a:ext cx="1784927" cy="1784927"/>
          </a:xfrm>
          <a:prstGeom prst="ellipse">
            <a:avLst/>
          </a:prstGeom>
          <a:solidFill>
            <a:schemeClr val="lt2"/>
          </a:solidFill>
          <a:ln w="57150">
            <a:noFill/>
          </a:ln>
        </p:spPr>
        <p:txBody>
          <a:bodyPr/>
          <a:lstStyle>
            <a:lvl1pPr marL="0" indent="0">
              <a:buNone/>
              <a:defRPr sz="2000">
                <a:solidFill>
                  <a:schemeClr val="tx2"/>
                </a:solidFill>
              </a:defRPr>
            </a:lvl1pPr>
          </a:lstStyle>
          <a:p>
            <a:r>
              <a:rPr lang="en-US"/>
              <a:t>Click icon to add picture</a:t>
            </a:r>
            <a:endParaRPr lang="en-IE" dirty="0"/>
          </a:p>
        </p:txBody>
      </p:sp>
      <p:sp>
        <p:nvSpPr>
          <p:cNvPr id="7" name="Content Placeholder 2">
            <a:extLst>
              <a:ext uri="{FF2B5EF4-FFF2-40B4-BE49-F238E27FC236}">
                <a16:creationId xmlns:a16="http://schemas.microsoft.com/office/drawing/2014/main" id="{DEC01048-C2DE-CFE9-C353-8ED3741099B7}"/>
              </a:ext>
            </a:extLst>
          </p:cNvPr>
          <p:cNvSpPr>
            <a:spLocks noGrp="1"/>
          </p:cNvSpPr>
          <p:nvPr>
            <p:ph sz="half" idx="22"/>
          </p:nvPr>
        </p:nvSpPr>
        <p:spPr>
          <a:xfrm>
            <a:off x="8471948" y="3977398"/>
            <a:ext cx="2881850" cy="1488229"/>
          </a:xfrm>
        </p:spPr>
        <p:txBody>
          <a:bodyPr>
            <a:noAutofit/>
          </a:bodyPr>
          <a:lstStyle>
            <a:lvl1pPr marL="0" indent="0">
              <a:buNone/>
              <a:defRPr sz="2000"/>
            </a:lvl1pPr>
          </a:lstStyle>
          <a:p>
            <a:pPr lvl="0"/>
            <a:r>
              <a:rPr lang="en-US"/>
              <a:t>Click to edit Master text styles</a:t>
            </a:r>
          </a:p>
        </p:txBody>
      </p:sp>
      <p:sp>
        <p:nvSpPr>
          <p:cNvPr id="9" name="Slide Number Placeholder 5">
            <a:extLst>
              <a:ext uri="{FF2B5EF4-FFF2-40B4-BE49-F238E27FC236}">
                <a16:creationId xmlns:a16="http://schemas.microsoft.com/office/drawing/2014/main" id="{C67E4CCE-C35C-C711-24D0-0F4BCA80C28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10" name="Footer Placeholder 8">
            <a:extLst>
              <a:ext uri="{FF2B5EF4-FFF2-40B4-BE49-F238E27FC236}">
                <a16:creationId xmlns:a16="http://schemas.microsoft.com/office/drawing/2014/main" id="{3B38F9D4-3EE2-3396-18AD-F87E42190088}"/>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dirty="0"/>
          </a:p>
        </p:txBody>
      </p:sp>
    </p:spTree>
    <p:extLst>
      <p:ext uri="{BB962C8B-B14F-4D97-AF65-F5344CB8AC3E}">
        <p14:creationId xmlns:p14="http://schemas.microsoft.com/office/powerpoint/2010/main" val="3309833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rectangles pictures white background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C58A-AE9F-CB20-353A-B865ECE39A5D}"/>
              </a:ext>
            </a:extLst>
          </p:cNvPr>
          <p:cNvSpPr>
            <a:spLocks noGrp="1"/>
          </p:cNvSpPr>
          <p:nvPr>
            <p:ph type="title"/>
          </p:nvPr>
        </p:nvSpPr>
        <p:spPr/>
        <p:txBody>
          <a:bodyPr>
            <a:noAutofit/>
          </a:bodyPr>
          <a:lstStyle/>
          <a:p>
            <a:r>
              <a:rPr lang="en-US"/>
              <a:t>Click to edit Master title style</a:t>
            </a:r>
            <a:endParaRPr lang="en-IE" dirty="0"/>
          </a:p>
        </p:txBody>
      </p:sp>
      <p:sp>
        <p:nvSpPr>
          <p:cNvPr id="15" name="Google Shape;97;p33">
            <a:extLst>
              <a:ext uri="{FF2B5EF4-FFF2-40B4-BE49-F238E27FC236}">
                <a16:creationId xmlns:a16="http://schemas.microsoft.com/office/drawing/2014/main" id="{51CBB8A7-3E08-DCAC-14AF-878AC33CDC30}"/>
              </a:ext>
            </a:extLst>
          </p:cNvPr>
          <p:cNvSpPr>
            <a:spLocks noGrp="1"/>
          </p:cNvSpPr>
          <p:nvPr>
            <p:ph type="pic" idx="17"/>
          </p:nvPr>
        </p:nvSpPr>
        <p:spPr>
          <a:xfrm>
            <a:off x="838200" y="1931348"/>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10" name="Text Placeholder 9">
            <a:extLst>
              <a:ext uri="{FF2B5EF4-FFF2-40B4-BE49-F238E27FC236}">
                <a16:creationId xmlns:a16="http://schemas.microsoft.com/office/drawing/2014/main" id="{83438DF5-CCC4-87AD-037A-C14F79B6266F}"/>
              </a:ext>
            </a:extLst>
          </p:cNvPr>
          <p:cNvSpPr>
            <a:spLocks noGrp="1"/>
          </p:cNvSpPr>
          <p:nvPr>
            <p:ph type="body" sz="quarter" idx="13"/>
          </p:nvPr>
        </p:nvSpPr>
        <p:spPr>
          <a:xfrm>
            <a:off x="3508868" y="1931348"/>
            <a:ext cx="2462213" cy="1638300"/>
          </a:xfrm>
        </p:spPr>
        <p:txBody>
          <a:bodyPr>
            <a:noAutofit/>
          </a:bodyPr>
          <a:lstStyle>
            <a:lvl1pPr marL="0" indent="0">
              <a:buNone/>
              <a:defRPr/>
            </a:lvl1pPr>
          </a:lstStyle>
          <a:p>
            <a:pPr lvl="0"/>
            <a:r>
              <a:rPr lang="en-US"/>
              <a:t>Click to edit Master text styles</a:t>
            </a:r>
          </a:p>
        </p:txBody>
      </p:sp>
      <p:sp>
        <p:nvSpPr>
          <p:cNvPr id="18" name="Google Shape;97;p33">
            <a:extLst>
              <a:ext uri="{FF2B5EF4-FFF2-40B4-BE49-F238E27FC236}">
                <a16:creationId xmlns:a16="http://schemas.microsoft.com/office/drawing/2014/main" id="{BFE9E99F-07A9-26A1-106E-78351E5222CA}"/>
              </a:ext>
            </a:extLst>
          </p:cNvPr>
          <p:cNvSpPr>
            <a:spLocks noGrp="1"/>
          </p:cNvSpPr>
          <p:nvPr>
            <p:ph type="pic" idx="7"/>
          </p:nvPr>
        </p:nvSpPr>
        <p:spPr>
          <a:xfrm>
            <a:off x="838202"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12" name="Text Placeholder 9">
            <a:extLst>
              <a:ext uri="{FF2B5EF4-FFF2-40B4-BE49-F238E27FC236}">
                <a16:creationId xmlns:a16="http://schemas.microsoft.com/office/drawing/2014/main" id="{8A6A52A8-BCDE-0058-03FA-48265F58CC4D}"/>
              </a:ext>
            </a:extLst>
          </p:cNvPr>
          <p:cNvSpPr>
            <a:spLocks noGrp="1"/>
          </p:cNvSpPr>
          <p:nvPr>
            <p:ph type="body" sz="quarter" idx="15"/>
          </p:nvPr>
        </p:nvSpPr>
        <p:spPr>
          <a:xfrm>
            <a:off x="3508868" y="3740131"/>
            <a:ext cx="2462213" cy="1638300"/>
          </a:xfrm>
        </p:spPr>
        <p:txBody>
          <a:bodyPr>
            <a:noAutofit/>
          </a:bodyPr>
          <a:lstStyle>
            <a:lvl1pPr marL="0" indent="0">
              <a:buNone/>
              <a:defRPr/>
            </a:lvl1pPr>
          </a:lstStyle>
          <a:p>
            <a:pPr lvl="0"/>
            <a:r>
              <a:rPr lang="en-US"/>
              <a:t>Click to edit Master text styles</a:t>
            </a:r>
          </a:p>
        </p:txBody>
      </p:sp>
      <p:sp>
        <p:nvSpPr>
          <p:cNvPr id="3" name="Google Shape;95;p33">
            <a:extLst>
              <a:ext uri="{FF2B5EF4-FFF2-40B4-BE49-F238E27FC236}">
                <a16:creationId xmlns:a16="http://schemas.microsoft.com/office/drawing/2014/main" id="{A15E4B72-6400-86B0-FD40-4FCA9F38655E}"/>
              </a:ext>
            </a:extLst>
          </p:cNvPr>
          <p:cNvSpPr>
            <a:spLocks noGrp="1"/>
          </p:cNvSpPr>
          <p:nvPr>
            <p:ph type="pic" idx="10"/>
          </p:nvPr>
        </p:nvSpPr>
        <p:spPr>
          <a:xfrm>
            <a:off x="6180157" y="1931348"/>
            <a:ext cx="2461593" cy="163815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11" name="Text Placeholder 9">
            <a:extLst>
              <a:ext uri="{FF2B5EF4-FFF2-40B4-BE49-F238E27FC236}">
                <a16:creationId xmlns:a16="http://schemas.microsoft.com/office/drawing/2014/main" id="{76022ECE-0EE9-F2CA-72F3-353CAD2AB488}"/>
              </a:ext>
            </a:extLst>
          </p:cNvPr>
          <p:cNvSpPr>
            <a:spLocks noGrp="1"/>
          </p:cNvSpPr>
          <p:nvPr>
            <p:ph type="body" sz="quarter" idx="14"/>
          </p:nvPr>
        </p:nvSpPr>
        <p:spPr>
          <a:xfrm>
            <a:off x="8891587" y="1931348"/>
            <a:ext cx="2462213" cy="1638300"/>
          </a:xfrm>
        </p:spPr>
        <p:txBody>
          <a:bodyPr>
            <a:noAutofit/>
          </a:bodyPr>
          <a:lstStyle>
            <a:lvl1pPr marL="0" indent="0">
              <a:buNone/>
              <a:defRPr/>
            </a:lvl1pPr>
          </a:lstStyle>
          <a:p>
            <a:pPr lvl="0"/>
            <a:r>
              <a:rPr lang="en-US"/>
              <a:t>Click to edit Master text styles</a:t>
            </a:r>
          </a:p>
        </p:txBody>
      </p:sp>
      <p:sp>
        <p:nvSpPr>
          <p:cNvPr id="8" name="Google Shape;97;p33">
            <a:extLst>
              <a:ext uri="{FF2B5EF4-FFF2-40B4-BE49-F238E27FC236}">
                <a16:creationId xmlns:a16="http://schemas.microsoft.com/office/drawing/2014/main" id="{0D3E0C88-3573-7B0F-D8F7-5AAD283A42F2}"/>
              </a:ext>
            </a:extLst>
          </p:cNvPr>
          <p:cNvSpPr>
            <a:spLocks noGrp="1"/>
          </p:cNvSpPr>
          <p:nvPr>
            <p:ph type="pic" idx="12"/>
          </p:nvPr>
        </p:nvSpPr>
        <p:spPr>
          <a:xfrm>
            <a:off x="6180157" y="3740272"/>
            <a:ext cx="2461591" cy="1638158"/>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13" name="Text Placeholder 9">
            <a:extLst>
              <a:ext uri="{FF2B5EF4-FFF2-40B4-BE49-F238E27FC236}">
                <a16:creationId xmlns:a16="http://schemas.microsoft.com/office/drawing/2014/main" id="{5F2FF4C0-B8CC-5E9A-7FF2-0BA1FD86664D}"/>
              </a:ext>
            </a:extLst>
          </p:cNvPr>
          <p:cNvSpPr>
            <a:spLocks noGrp="1"/>
          </p:cNvSpPr>
          <p:nvPr>
            <p:ph type="body" sz="quarter" idx="16"/>
          </p:nvPr>
        </p:nvSpPr>
        <p:spPr>
          <a:xfrm>
            <a:off x="8891587" y="3740131"/>
            <a:ext cx="2462213" cy="1638300"/>
          </a:xfrm>
        </p:spPr>
        <p:txBody>
          <a:bodyPr>
            <a:noAutofit/>
          </a:bodyPr>
          <a:lstStyle>
            <a:lvl1pPr marL="0" indent="0">
              <a:buNone/>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73F815C1-0113-F490-4A53-0227959CF68C}"/>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5" name="Footer Placeholder 8">
            <a:extLst>
              <a:ext uri="{FF2B5EF4-FFF2-40B4-BE49-F238E27FC236}">
                <a16:creationId xmlns:a16="http://schemas.microsoft.com/office/drawing/2014/main" id="{40C61561-6F08-5417-8327-52799F6125C1}"/>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1801121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 squared pictures ">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dirty="0"/>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38200"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2993028" y="161373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5" name="Google Shape;116;p35">
            <a:extLst>
              <a:ext uri="{FF2B5EF4-FFF2-40B4-BE49-F238E27FC236}">
                <a16:creationId xmlns:a16="http://schemas.microsoft.com/office/drawing/2014/main" id="{80AA888C-2660-9749-11E6-8A96DD56EACF}"/>
              </a:ext>
            </a:extLst>
          </p:cNvPr>
          <p:cNvSpPr>
            <a:spLocks noGrp="1"/>
          </p:cNvSpPr>
          <p:nvPr>
            <p:ph type="pic" idx="10"/>
          </p:nvPr>
        </p:nvSpPr>
        <p:spPr>
          <a:xfrm>
            <a:off x="5147856" y="161372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8" name="Google Shape;117;p35">
            <a:extLst>
              <a:ext uri="{FF2B5EF4-FFF2-40B4-BE49-F238E27FC236}">
                <a16:creationId xmlns:a16="http://schemas.microsoft.com/office/drawing/2014/main" id="{95752BFF-4A6F-68EA-E048-C405D776F6A9}"/>
              </a:ext>
            </a:extLst>
          </p:cNvPr>
          <p:cNvSpPr>
            <a:spLocks noGrp="1"/>
          </p:cNvSpPr>
          <p:nvPr>
            <p:ph type="pic" idx="5"/>
          </p:nvPr>
        </p:nvSpPr>
        <p:spPr>
          <a:xfrm>
            <a:off x="7302684"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9" name="Google Shape;118;p35">
            <a:extLst>
              <a:ext uri="{FF2B5EF4-FFF2-40B4-BE49-F238E27FC236}">
                <a16:creationId xmlns:a16="http://schemas.microsoft.com/office/drawing/2014/main" id="{69A61CD2-9393-897F-4851-B55A256B6577}"/>
              </a:ext>
            </a:extLst>
          </p:cNvPr>
          <p:cNvSpPr>
            <a:spLocks noGrp="1"/>
          </p:cNvSpPr>
          <p:nvPr>
            <p:ph type="pic" idx="6"/>
          </p:nvPr>
        </p:nvSpPr>
        <p:spPr>
          <a:xfrm>
            <a:off x="9457512" y="161372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15" name="Google Shape;114;p35">
            <a:extLst>
              <a:ext uri="{FF2B5EF4-FFF2-40B4-BE49-F238E27FC236}">
                <a16:creationId xmlns:a16="http://schemas.microsoft.com/office/drawing/2014/main" id="{5BBBB0BA-17D9-1A2A-5573-A96E32CB11C7}"/>
              </a:ext>
            </a:extLst>
          </p:cNvPr>
          <p:cNvSpPr>
            <a:spLocks noGrp="1"/>
          </p:cNvSpPr>
          <p:nvPr>
            <p:ph type="pic" idx="11"/>
          </p:nvPr>
        </p:nvSpPr>
        <p:spPr>
          <a:xfrm>
            <a:off x="838200"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16" name="Google Shape;115;p35">
            <a:extLst>
              <a:ext uri="{FF2B5EF4-FFF2-40B4-BE49-F238E27FC236}">
                <a16:creationId xmlns:a16="http://schemas.microsoft.com/office/drawing/2014/main" id="{E234676C-5503-D335-7C9F-8EBF756F24A7}"/>
              </a:ext>
            </a:extLst>
          </p:cNvPr>
          <p:cNvSpPr>
            <a:spLocks noGrp="1"/>
          </p:cNvSpPr>
          <p:nvPr>
            <p:ph type="pic" idx="12"/>
          </p:nvPr>
        </p:nvSpPr>
        <p:spPr>
          <a:xfrm>
            <a:off x="2993028" y="3799760"/>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17" name="Google Shape;116;p35">
            <a:extLst>
              <a:ext uri="{FF2B5EF4-FFF2-40B4-BE49-F238E27FC236}">
                <a16:creationId xmlns:a16="http://schemas.microsoft.com/office/drawing/2014/main" id="{8C059826-5CA9-F193-6C89-8B0DECF9ACE5}"/>
              </a:ext>
            </a:extLst>
          </p:cNvPr>
          <p:cNvSpPr>
            <a:spLocks noGrp="1"/>
          </p:cNvSpPr>
          <p:nvPr>
            <p:ph type="pic" idx="13"/>
          </p:nvPr>
        </p:nvSpPr>
        <p:spPr>
          <a:xfrm>
            <a:off x="5147856" y="3799759"/>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18" name="Google Shape;117;p35">
            <a:extLst>
              <a:ext uri="{FF2B5EF4-FFF2-40B4-BE49-F238E27FC236}">
                <a16:creationId xmlns:a16="http://schemas.microsoft.com/office/drawing/2014/main" id="{E57729DD-0495-06CF-3D2B-B8EC5F7D6EF2}"/>
              </a:ext>
            </a:extLst>
          </p:cNvPr>
          <p:cNvSpPr>
            <a:spLocks noGrp="1"/>
          </p:cNvSpPr>
          <p:nvPr>
            <p:ph type="pic" idx="14"/>
          </p:nvPr>
        </p:nvSpPr>
        <p:spPr>
          <a:xfrm>
            <a:off x="7302684"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19" name="Google Shape;118;p35">
            <a:extLst>
              <a:ext uri="{FF2B5EF4-FFF2-40B4-BE49-F238E27FC236}">
                <a16:creationId xmlns:a16="http://schemas.microsoft.com/office/drawing/2014/main" id="{DDFD3960-357B-A667-2997-F567232AE448}"/>
              </a:ext>
            </a:extLst>
          </p:cNvPr>
          <p:cNvSpPr>
            <a:spLocks noGrp="1"/>
          </p:cNvSpPr>
          <p:nvPr>
            <p:ph type="pic" idx="15"/>
          </p:nvPr>
        </p:nvSpPr>
        <p:spPr>
          <a:xfrm>
            <a:off x="9457512" y="3799758"/>
            <a:ext cx="1896289" cy="189628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6" name="Slide Number Placeholder 5">
            <a:extLst>
              <a:ext uri="{FF2B5EF4-FFF2-40B4-BE49-F238E27FC236}">
                <a16:creationId xmlns:a16="http://schemas.microsoft.com/office/drawing/2014/main" id="{9594EF7B-6FA5-122A-260D-E885CDDAA587}"/>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7" name="Footer Placeholder 8">
            <a:extLst>
              <a:ext uri="{FF2B5EF4-FFF2-40B4-BE49-F238E27FC236}">
                <a16:creationId xmlns:a16="http://schemas.microsoft.com/office/drawing/2014/main" id="{2F8295BB-BABD-70B5-D58D-1DF08E62A283}"/>
              </a:ext>
            </a:extLst>
          </p:cNvPr>
          <p:cNvSpPr>
            <a:spLocks noGrp="1"/>
          </p:cNvSpPr>
          <p:nvPr>
            <p:ph type="ftr" sz="quarter" idx="16"/>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dirty="0"/>
          </a:p>
        </p:txBody>
      </p:sp>
    </p:spTree>
    <p:extLst>
      <p:ext uri="{BB962C8B-B14F-4D97-AF65-F5344CB8AC3E}">
        <p14:creationId xmlns:p14="http://schemas.microsoft.com/office/powerpoint/2010/main" val="265200398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quared pictures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p>
            <a:r>
              <a:rPr lang="en-US"/>
              <a:t>Click to edit Master title style</a:t>
            </a:r>
            <a:endParaRPr lang="en-IE" dirty="0"/>
          </a:p>
        </p:txBody>
      </p:sp>
      <p:sp>
        <p:nvSpPr>
          <p:cNvPr id="3" name="Google Shape;114;p35">
            <a:extLst>
              <a:ext uri="{FF2B5EF4-FFF2-40B4-BE49-F238E27FC236}">
                <a16:creationId xmlns:a16="http://schemas.microsoft.com/office/drawing/2014/main" id="{28399EF8-5B4D-A564-C46D-6AC3EE3700F1}"/>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4" name="Google Shape;115;p35">
            <a:extLst>
              <a:ext uri="{FF2B5EF4-FFF2-40B4-BE49-F238E27FC236}">
                <a16:creationId xmlns:a16="http://schemas.microsoft.com/office/drawing/2014/main" id="{1DB67F50-B209-813A-55E2-A45CCD6BCAE1}"/>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12" name="Google Shape;121;p35">
            <a:extLst>
              <a:ext uri="{FF2B5EF4-FFF2-40B4-BE49-F238E27FC236}">
                <a16:creationId xmlns:a16="http://schemas.microsoft.com/office/drawing/2014/main" id="{2EA4C09F-A3D0-2FDF-C8EF-EDEF2FCF78CE}"/>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tx2"/>
                </a:solidFill>
              </a:defRPr>
            </a:lvl1pPr>
          </a:lstStyle>
          <a:p>
            <a:r>
              <a:rPr lang="en-US"/>
              <a:t>Click icon to add picture</a:t>
            </a:r>
            <a:endParaRPr lang="en-IE" dirty="0"/>
          </a:p>
        </p:txBody>
      </p:sp>
      <p:sp>
        <p:nvSpPr>
          <p:cNvPr id="6" name="Slide Number Placeholder 5">
            <a:extLst>
              <a:ext uri="{FF2B5EF4-FFF2-40B4-BE49-F238E27FC236}">
                <a16:creationId xmlns:a16="http://schemas.microsoft.com/office/drawing/2014/main" id="{A50CC5C1-4287-4FC9-8450-3D86D951FE12}"/>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5" name="Footer Placeholder 8">
            <a:extLst>
              <a:ext uri="{FF2B5EF4-FFF2-40B4-BE49-F238E27FC236}">
                <a16:creationId xmlns:a16="http://schemas.microsoft.com/office/drawing/2014/main" id="{F95AF122-27C1-57B4-2A7C-54A134842A05}"/>
              </a:ext>
            </a:extLst>
          </p:cNvPr>
          <p:cNvSpPr>
            <a:spLocks noGrp="1"/>
          </p:cNvSpPr>
          <p:nvPr>
            <p:ph type="ftr" sz="quarter" idx="10"/>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048614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squared pictures coloured background">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endParaRPr lang="en-IE" dirty="0"/>
          </a:p>
        </p:txBody>
      </p:sp>
      <p:sp>
        <p:nvSpPr>
          <p:cNvPr id="8" name="Google Shape;114;p35">
            <a:extLst>
              <a:ext uri="{FF2B5EF4-FFF2-40B4-BE49-F238E27FC236}">
                <a16:creationId xmlns:a16="http://schemas.microsoft.com/office/drawing/2014/main" id="{F38470BA-1066-4059-A16D-B9EE9722C73D}"/>
              </a:ext>
            </a:extLst>
          </p:cNvPr>
          <p:cNvSpPr>
            <a:spLocks noGrp="1"/>
          </p:cNvSpPr>
          <p:nvPr>
            <p:ph type="pic" idx="2"/>
          </p:nvPr>
        </p:nvSpPr>
        <p:spPr>
          <a:xfrm>
            <a:off x="882651" y="2079625"/>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dirty="0"/>
          </a:p>
        </p:txBody>
      </p:sp>
      <p:sp>
        <p:nvSpPr>
          <p:cNvPr id="10" name="Google Shape;115;p35">
            <a:extLst>
              <a:ext uri="{FF2B5EF4-FFF2-40B4-BE49-F238E27FC236}">
                <a16:creationId xmlns:a16="http://schemas.microsoft.com/office/drawing/2014/main" id="{4C5EDD4B-6148-8C81-CEE4-C4C5BFE4E787}"/>
              </a:ext>
            </a:extLst>
          </p:cNvPr>
          <p:cNvSpPr>
            <a:spLocks noGrp="1"/>
          </p:cNvSpPr>
          <p:nvPr>
            <p:ph type="pic" idx="3"/>
          </p:nvPr>
        </p:nvSpPr>
        <p:spPr>
          <a:xfrm>
            <a:off x="4746625" y="2079624"/>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dirty="0"/>
          </a:p>
        </p:txBody>
      </p:sp>
      <p:sp>
        <p:nvSpPr>
          <p:cNvPr id="9" name="Google Shape;121;p35">
            <a:extLst>
              <a:ext uri="{FF2B5EF4-FFF2-40B4-BE49-F238E27FC236}">
                <a16:creationId xmlns:a16="http://schemas.microsoft.com/office/drawing/2014/main" id="{85A61031-57E6-E855-38A1-FA502D6C575D}"/>
              </a:ext>
            </a:extLst>
          </p:cNvPr>
          <p:cNvSpPr>
            <a:spLocks noGrp="1"/>
          </p:cNvSpPr>
          <p:nvPr>
            <p:ph type="pic" idx="9"/>
          </p:nvPr>
        </p:nvSpPr>
        <p:spPr>
          <a:xfrm>
            <a:off x="8655051" y="2079623"/>
            <a:ext cx="2698749" cy="2698749"/>
          </a:xfrm>
          <a:prstGeom prst="rect">
            <a:avLst/>
          </a:prstGeom>
          <a:solidFill>
            <a:schemeClr val="lt2"/>
          </a:solidFill>
          <a:ln w="57150">
            <a:noFill/>
          </a:ln>
        </p:spPr>
        <p:txBody>
          <a:bodyPr/>
          <a:lstStyle>
            <a:lvl1pPr marL="0" indent="0">
              <a:buNone/>
              <a:defRPr>
                <a:solidFill>
                  <a:schemeClr val="bg2"/>
                </a:solidFill>
              </a:defRPr>
            </a:lvl1pPr>
          </a:lstStyle>
          <a:p>
            <a:r>
              <a:rPr lang="en-US"/>
              <a:t>Click icon to add picture</a:t>
            </a:r>
            <a:endParaRPr lang="en-IE" dirty="0"/>
          </a:p>
        </p:txBody>
      </p:sp>
      <p:pic>
        <p:nvPicPr>
          <p:cNvPr id="3" name="Picture 2" descr="A blue flag with yellow stars and stripes&#10;&#10;Description automatically generated">
            <a:extLst>
              <a:ext uri="{FF2B5EF4-FFF2-40B4-BE49-F238E27FC236}">
                <a16:creationId xmlns:a16="http://schemas.microsoft.com/office/drawing/2014/main" id="{EC730096-D3D5-78FF-DEE5-BE9525C4DB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4" name="Picture 3" descr="A blue flag with yellow stars and stripes&#10;&#10;Description automatically generated">
            <a:extLst>
              <a:ext uri="{FF2B5EF4-FFF2-40B4-BE49-F238E27FC236}">
                <a16:creationId xmlns:a16="http://schemas.microsoft.com/office/drawing/2014/main" id="{F9F566B8-5CFB-8DB0-6A67-925C39BEFB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6" name="Slide Number Placeholder 5">
            <a:extLst>
              <a:ext uri="{FF2B5EF4-FFF2-40B4-BE49-F238E27FC236}">
                <a16:creationId xmlns:a16="http://schemas.microsoft.com/office/drawing/2014/main" id="{C27800A1-1EE4-975A-7B55-1404DB41F071}"/>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noAutofit/>
          </a:bodyPr>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5" name="Footer Placeholder 8">
            <a:extLst>
              <a:ext uri="{FF2B5EF4-FFF2-40B4-BE49-F238E27FC236}">
                <a16:creationId xmlns:a16="http://schemas.microsoft.com/office/drawing/2014/main" id="{D39D4F72-AD6A-6B47-A2FF-9CFB1C55FFAF}"/>
              </a:ext>
            </a:extLst>
          </p:cNvPr>
          <p:cNvSpPr>
            <a:spLocks noGrp="1"/>
          </p:cNvSpPr>
          <p:nvPr>
            <p:ph type="ftr" sz="quarter" idx="10"/>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IE"/>
          </a:p>
        </p:txBody>
      </p:sp>
    </p:spTree>
    <p:extLst>
      <p:ext uri="{BB962C8B-B14F-4D97-AF65-F5344CB8AC3E}">
        <p14:creationId xmlns:p14="http://schemas.microsoft.com/office/powerpoint/2010/main" val="236980093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page with credits">
    <p:bg>
      <p:bgPr>
        <a:solidFill>
          <a:schemeClr val="bg2"/>
        </a:solidFill>
        <a:effectLst/>
      </p:bgPr>
    </p:bg>
    <p:spTree>
      <p:nvGrpSpPr>
        <p:cNvPr id="1" name=""/>
        <p:cNvGrpSpPr/>
        <p:nvPr/>
      </p:nvGrpSpPr>
      <p:grpSpPr>
        <a:xfrm>
          <a:off x="0" y="0"/>
          <a:ext cx="0" cy="0"/>
          <a:chOff x="0" y="0"/>
          <a:chExt cx="0" cy="0"/>
        </a:xfrm>
      </p:grpSpPr>
      <p:pic>
        <p:nvPicPr>
          <p:cNvPr id="4" name="Google Shape;444;p20">
            <a:extLst>
              <a:ext uri="{FF2B5EF4-FFF2-40B4-BE49-F238E27FC236}">
                <a16:creationId xmlns:a16="http://schemas.microsoft.com/office/drawing/2014/main" id="{DA7E9652-CF81-1788-7674-E1FA25BFE314}"/>
              </a:ext>
              <a:ext uri="{C183D7F6-B498-43B3-948B-1728B52AA6E4}">
                <adec:decorative xmlns:adec="http://schemas.microsoft.com/office/drawing/2017/decorative" val="1"/>
              </a:ext>
            </a:extLst>
          </p:cNvPr>
          <p:cNvPicPr preferRelativeResize="0"/>
          <p:nvPr/>
        </p:nvPicPr>
        <p:blipFill rotWithShape="1">
          <a:blip r:embed="rId2">
            <a:alphaModFix/>
          </a:blip>
          <a:srcRect/>
          <a:stretch/>
        </p:blipFill>
        <p:spPr>
          <a:xfrm>
            <a:off x="838200" y="3471269"/>
            <a:ext cx="1023496" cy="358097"/>
          </a:xfrm>
          <a:prstGeom prst="rect">
            <a:avLst/>
          </a:prstGeom>
          <a:noFill/>
          <a:ln>
            <a:noFill/>
          </a:ln>
        </p:spPr>
      </p:pic>
      <p:sp>
        <p:nvSpPr>
          <p:cNvPr id="5" name="Text Placeholder 4">
            <a:extLst>
              <a:ext uri="{FF2B5EF4-FFF2-40B4-BE49-F238E27FC236}">
                <a16:creationId xmlns:a16="http://schemas.microsoft.com/office/drawing/2014/main" id="{EA144BEB-A192-AF1A-3CE0-A12C2705D835}"/>
              </a:ext>
            </a:extLst>
          </p:cNvPr>
          <p:cNvSpPr>
            <a:spLocks noGrp="1"/>
          </p:cNvSpPr>
          <p:nvPr>
            <p:ph type="body" sz="quarter" idx="10"/>
          </p:nvPr>
        </p:nvSpPr>
        <p:spPr>
          <a:xfrm>
            <a:off x="838200" y="3996499"/>
            <a:ext cx="10515600" cy="1666875"/>
          </a:xfrm>
        </p:spPr>
        <p:txBody>
          <a:bodyPr>
            <a:noAutofit/>
          </a:bodyPr>
          <a:lstStyle>
            <a:lvl1pPr marL="0" indent="0">
              <a:buNone/>
              <a:defRPr sz="2000">
                <a:solidFill>
                  <a:schemeClr val="tx2"/>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p:txBody>
      </p:sp>
      <p:pic>
        <p:nvPicPr>
          <p:cNvPr id="3" name="Google Shape;444;p20">
            <a:extLst>
              <a:ext uri="{FF2B5EF4-FFF2-40B4-BE49-F238E27FC236}">
                <a16:creationId xmlns:a16="http://schemas.microsoft.com/office/drawing/2014/main" id="{8A55753B-1E31-7005-E76C-7A1B520A3A05}"/>
              </a:ext>
              <a:ext uri="{C183D7F6-B498-43B3-948B-1728B52AA6E4}">
                <adec:decorative xmlns:adec="http://schemas.microsoft.com/office/drawing/2017/decorative" val="1"/>
              </a:ext>
            </a:extLst>
          </p:cNvPr>
          <p:cNvPicPr preferRelativeResize="0"/>
          <p:nvPr userDrawn="1"/>
        </p:nvPicPr>
        <p:blipFill rotWithShape="1">
          <a:blip r:embed="rId2">
            <a:alphaModFix/>
          </a:blip>
          <a:srcRect/>
          <a:stretch/>
        </p:blipFill>
        <p:spPr>
          <a:xfrm>
            <a:off x="838200" y="3471269"/>
            <a:ext cx="1023496" cy="358097"/>
          </a:xfrm>
          <a:prstGeom prst="rect">
            <a:avLst/>
          </a:prstGeom>
          <a:noFill/>
          <a:ln>
            <a:noFill/>
          </a:ln>
        </p:spPr>
      </p:pic>
      <p:pic>
        <p:nvPicPr>
          <p:cNvPr id="6" name="Picture 5">
            <a:extLst>
              <a:ext uri="{FF2B5EF4-FFF2-40B4-BE49-F238E27FC236}">
                <a16:creationId xmlns:a16="http://schemas.microsoft.com/office/drawing/2014/main" id="{F0FE782E-88D7-720D-47B0-E5C4BDBFE05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Tree>
    <p:extLst>
      <p:ext uri="{BB962C8B-B14F-4D97-AF65-F5344CB8AC3E}">
        <p14:creationId xmlns:p14="http://schemas.microsoft.com/office/powerpoint/2010/main" val="1235213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page op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5B256C-F848-9C9F-2A9C-E218DE9A1995}"/>
              </a:ext>
            </a:extLst>
          </p:cNvPr>
          <p:cNvSpPr/>
          <p:nvPr userDrawn="1"/>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endParaRPr>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a:t>
            </a:fld>
            <a:endParaRPr lang="en-IE" dirty="0"/>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endParaRPr>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dirty="0"/>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8" name="Footer Placeholder 8">
            <a:extLst>
              <a:ext uri="{FF2B5EF4-FFF2-40B4-BE49-F238E27FC236}">
                <a16:creationId xmlns:a16="http://schemas.microsoft.com/office/drawing/2014/main" id="{A1F22256-0B85-5AAD-C0B2-E8F5E3C500B3}"/>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2203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page option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58619-8012-9B7D-9C59-16671B374575}"/>
              </a:ext>
            </a:extLst>
          </p:cNvPr>
          <p:cNvSpPr/>
          <p:nvPr userDrawn="1"/>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p>
            <a:pPr algn="l"/>
            <a:fld id="{768364BB-9B21-4D29-A19C-C6410F652861}" type="slidenum">
              <a:rPr lang="en-IE" smtClean="0"/>
              <a:pPr algn="l"/>
              <a:t>‹#›</a:t>
            </a:fld>
            <a:endParaRPr lang="en-IE" dirty="0"/>
          </a:p>
        </p:txBody>
      </p:sp>
      <p:sp>
        <p:nvSpPr>
          <p:cNvPr id="4" name="Rectangle 3">
            <a:extLst>
              <a:ext uri="{FF2B5EF4-FFF2-40B4-BE49-F238E27FC236}">
                <a16:creationId xmlns:a16="http://schemas.microsoft.com/office/drawing/2014/main" id="{EE1DFA4B-D09C-D3C7-CF14-10151C0BAF5D}"/>
              </a:ext>
            </a:extLst>
          </p:cNvPr>
          <p:cNvSpPr/>
          <p:nvPr/>
        </p:nvSpPr>
        <p:spPr>
          <a:xfrm>
            <a:off x="0" y="0"/>
            <a:ext cx="12192000" cy="381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3434898"/>
            <a:ext cx="10515600" cy="816904"/>
          </a:xfrm>
          <a:solidFill>
            <a:schemeClr val="bg1"/>
          </a:solidFill>
        </p:spPr>
        <p:txBody>
          <a:bodyPr lIns="180000"/>
          <a:lstStyle/>
          <a:p>
            <a:r>
              <a:rPr lang="en-US"/>
              <a:t>Click to edit Master title style</a:t>
            </a:r>
            <a:endParaRPr lang="en-IE" dirty="0"/>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4441825"/>
            <a:ext cx="10515600" cy="587375"/>
          </a:xfrm>
        </p:spPr>
        <p:txBody>
          <a:bodyPr>
            <a:noAutofit/>
          </a:bodyPr>
          <a:lstStyle>
            <a:lvl1pPr marL="0" indent="0">
              <a:buNone/>
              <a:defRPr sz="2000"/>
            </a:lvl1pPr>
          </a:lstStyle>
          <a:p>
            <a:pPr lvl="0"/>
            <a:r>
              <a:rPr lang="en-US"/>
              <a:t>Click to edit Master text styles</a:t>
            </a:r>
          </a:p>
        </p:txBody>
      </p:sp>
      <p:sp>
        <p:nvSpPr>
          <p:cNvPr id="8" name="Footer Placeholder 8">
            <a:extLst>
              <a:ext uri="{FF2B5EF4-FFF2-40B4-BE49-F238E27FC236}">
                <a16:creationId xmlns:a16="http://schemas.microsoft.com/office/drawing/2014/main" id="{A0835BD4-2C09-6FBA-FC30-3BD6A28667F2}"/>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281374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page option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45A3C0-5810-CECB-04D1-E370BADB2EE8}"/>
              </a:ext>
            </a:extLst>
          </p:cNvPr>
          <p:cNvSpPr/>
          <p:nvPr userDrawn="1"/>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bg1"/>
                </a:solidFill>
              </a:defRPr>
            </a:lvl1pPr>
          </a:lstStyle>
          <a:p>
            <a:pPr algn="l"/>
            <a:fld id="{768364BB-9B21-4D29-A19C-C6410F652861}" type="slidenum">
              <a:rPr lang="en-IE" smtClean="0"/>
              <a:pPr algn="l"/>
              <a:t>‹#›</a:t>
            </a:fld>
            <a:endParaRPr lang="en-IE" dirty="0"/>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tIns="144000" rIns="144000" bIns="144000" anchor="ctr"/>
          <a:lstStyle/>
          <a:p>
            <a:r>
              <a:rPr lang="en-US"/>
              <a:t>Click to edit Master title style</a:t>
            </a:r>
            <a:endParaRPr lang="en-IE" dirty="0"/>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bg1"/>
                </a:solidFill>
              </a:defRPr>
            </a:lvl1pPr>
          </a:lstStyle>
          <a:p>
            <a:pPr lvl="0"/>
            <a:r>
              <a:rPr lang="en-US"/>
              <a:t>Click to edit Master text styles</a:t>
            </a:r>
          </a:p>
        </p:txBody>
      </p:sp>
      <p:pic>
        <p:nvPicPr>
          <p:cNvPr id="9" name="Picture 8" descr="A blue flag with yellow stars and stripes&#10;&#10;Description automatically generated">
            <a:extLst>
              <a:ext uri="{FF2B5EF4-FFF2-40B4-BE49-F238E27FC236}">
                <a16:creationId xmlns:a16="http://schemas.microsoft.com/office/drawing/2014/main" id="{9BD178DF-B2B3-E383-43AA-D54BBF2273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pic>
        <p:nvPicPr>
          <p:cNvPr id="6" name="Picture 5" descr="A blue flag with yellow stars and stripes&#10;&#10;Description automatically generated">
            <a:extLst>
              <a:ext uri="{FF2B5EF4-FFF2-40B4-BE49-F238E27FC236}">
                <a16:creationId xmlns:a16="http://schemas.microsoft.com/office/drawing/2014/main" id="{9C194F48-423C-93CB-1A61-CE12CAB5B4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7867" cy="763200"/>
          </a:xfrm>
          <a:prstGeom prst="rect">
            <a:avLst/>
          </a:prstGeom>
        </p:spPr>
      </p:pic>
      <p:sp>
        <p:nvSpPr>
          <p:cNvPr id="10" name="Footer Placeholder 8">
            <a:extLst>
              <a:ext uri="{FF2B5EF4-FFF2-40B4-BE49-F238E27FC236}">
                <a16:creationId xmlns:a16="http://schemas.microsoft.com/office/drawing/2014/main" id="{5037411D-B917-4DD6-582A-69CDCB27DAAB}"/>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1540935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page option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26B31-D383-5ABA-08B1-8097743DECE0}"/>
              </a:ext>
            </a:extLst>
          </p:cNvPr>
          <p:cNvSpPr/>
          <p:nvPr userDrawn="1"/>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EE1DFA4B-D09C-D3C7-CF14-10151C0BAF5D}"/>
              </a:ext>
            </a:extLst>
          </p:cNvPr>
          <p:cNvSpPr/>
          <p:nvPr/>
        </p:nvSpPr>
        <p:spPr>
          <a:xfrm flipV="1">
            <a:off x="0" y="1861457"/>
            <a:ext cx="12192000" cy="499654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Slide Number Placeholder 2">
            <a:extLst>
              <a:ext uri="{FF2B5EF4-FFF2-40B4-BE49-F238E27FC236}">
                <a16:creationId xmlns:a16="http://schemas.microsoft.com/office/drawing/2014/main" id="{E92597A6-449C-FD56-6361-6B67C1420435}"/>
              </a:ext>
            </a:extLst>
          </p:cNvPr>
          <p:cNvSpPr>
            <a:spLocks noGrp="1"/>
          </p:cNvSpPr>
          <p:nvPr>
            <p:ph type="sldNum" sz="quarter" idx="10"/>
          </p:nvPr>
        </p:nvSpPr>
        <p:spPr/>
        <p:txBody>
          <a:bodyPr/>
          <a:lstStyle>
            <a:lvl1pPr>
              <a:defRPr>
                <a:solidFill>
                  <a:schemeClr val="tx1"/>
                </a:solidFill>
              </a:defRPr>
            </a:lvl1pPr>
          </a:lstStyle>
          <a:p>
            <a:pPr algn="l"/>
            <a:fld id="{768364BB-9B21-4D29-A19C-C6410F652861}" type="slidenum">
              <a:rPr lang="en-IE" smtClean="0"/>
              <a:pPr algn="l"/>
              <a:t>‹#›</a:t>
            </a:fld>
            <a:endParaRPr lang="en-IE" dirty="0"/>
          </a:p>
        </p:txBody>
      </p:sp>
      <p:sp>
        <p:nvSpPr>
          <p:cNvPr id="2" name="Title 1">
            <a:extLst>
              <a:ext uri="{FF2B5EF4-FFF2-40B4-BE49-F238E27FC236}">
                <a16:creationId xmlns:a16="http://schemas.microsoft.com/office/drawing/2014/main" id="{D922CA66-7408-CA5B-7EAD-6C36A01B53B5}"/>
              </a:ext>
            </a:extLst>
          </p:cNvPr>
          <p:cNvSpPr>
            <a:spLocks noGrp="1"/>
          </p:cNvSpPr>
          <p:nvPr>
            <p:ph type="title"/>
          </p:nvPr>
        </p:nvSpPr>
        <p:spPr>
          <a:xfrm>
            <a:off x="838200" y="1410155"/>
            <a:ext cx="10515600" cy="816904"/>
          </a:xfrm>
          <a:solidFill>
            <a:schemeClr val="bg1"/>
          </a:solidFill>
        </p:spPr>
        <p:txBody>
          <a:bodyPr lIns="180000"/>
          <a:lstStyle/>
          <a:p>
            <a:r>
              <a:rPr lang="en-US"/>
              <a:t>Click to edit Master title style</a:t>
            </a:r>
            <a:endParaRPr lang="en-IE" dirty="0"/>
          </a:p>
        </p:txBody>
      </p:sp>
      <p:sp>
        <p:nvSpPr>
          <p:cNvPr id="7" name="Content Placeholder 6">
            <a:extLst>
              <a:ext uri="{FF2B5EF4-FFF2-40B4-BE49-F238E27FC236}">
                <a16:creationId xmlns:a16="http://schemas.microsoft.com/office/drawing/2014/main" id="{CA90F452-4E6C-2A2B-2B9D-88A3D16A05C1}"/>
              </a:ext>
            </a:extLst>
          </p:cNvPr>
          <p:cNvSpPr>
            <a:spLocks noGrp="1"/>
          </p:cNvSpPr>
          <p:nvPr>
            <p:ph sz="quarter" idx="11"/>
          </p:nvPr>
        </p:nvSpPr>
        <p:spPr>
          <a:xfrm>
            <a:off x="838200" y="2482397"/>
            <a:ext cx="10515600" cy="587375"/>
          </a:xfrm>
        </p:spPr>
        <p:txBody>
          <a:bodyPr>
            <a:noAutofit/>
          </a:bodyPr>
          <a:lstStyle>
            <a:lvl1pPr marL="0" indent="0">
              <a:buNone/>
              <a:defRPr sz="2000">
                <a:solidFill>
                  <a:schemeClr val="tx2"/>
                </a:solidFill>
              </a:defRPr>
            </a:lvl1pPr>
          </a:lstStyle>
          <a:p>
            <a:pPr lvl="0"/>
            <a:r>
              <a:rPr lang="en-US"/>
              <a:t>Click to edit Master text styles</a:t>
            </a:r>
          </a:p>
        </p:txBody>
      </p:sp>
      <p:pic>
        <p:nvPicPr>
          <p:cNvPr id="5" name="Picture 4" descr="A blue flag with yellow stars&#10;&#10;Description automatically generated">
            <a:extLst>
              <a:ext uri="{FF2B5EF4-FFF2-40B4-BE49-F238E27FC236}">
                <a16:creationId xmlns:a16="http://schemas.microsoft.com/office/drawing/2014/main" id="{D7151F52-9DDF-CEC4-58EC-587B7A1D77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8" name="Picture 7" descr="A blue flag with yellow stars&#10;&#10;Description automatically generated">
            <a:extLst>
              <a:ext uri="{FF2B5EF4-FFF2-40B4-BE49-F238E27FC236}">
                <a16:creationId xmlns:a16="http://schemas.microsoft.com/office/drawing/2014/main" id="{8B94F84F-1590-9DE6-C3AC-9FBA58E40EF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sp>
        <p:nvSpPr>
          <p:cNvPr id="10" name="Footer Placeholder 8">
            <a:extLst>
              <a:ext uri="{FF2B5EF4-FFF2-40B4-BE49-F238E27FC236}">
                <a16:creationId xmlns:a16="http://schemas.microsoft.com/office/drawing/2014/main" id="{6D8387C3-85B8-44CF-42FB-C414F5876B21}"/>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349851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body text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a:solidFill>
            <a:schemeClr val="bg1"/>
          </a:solidFill>
        </p:spPr>
        <p:txBody>
          <a:bodyPr/>
          <a:lstStyle/>
          <a:p>
            <a:r>
              <a:rPr lang="en-US"/>
              <a:t>Click to edit Master title style</a:t>
            </a:r>
            <a:endParaRPr lang="en-IE" dirty="0"/>
          </a:p>
        </p:txBody>
      </p:sp>
      <p:sp>
        <p:nvSpPr>
          <p:cNvPr id="7" name="Text Placeholder 2">
            <a:extLst>
              <a:ext uri="{FF2B5EF4-FFF2-40B4-BE49-F238E27FC236}">
                <a16:creationId xmlns:a16="http://schemas.microsoft.com/office/drawing/2014/main" id="{ABBD8A8F-01F7-069C-2D69-AFCA2F78DFC9}"/>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0" indent="0">
              <a:buNone/>
              <a:defRPr sz="2000"/>
            </a:lvl1pPr>
          </a:lstStyle>
          <a:p>
            <a:pPr lvl="0"/>
            <a:r>
              <a:rPr lang="en-US"/>
              <a:t>Click to edit Master text styles</a:t>
            </a:r>
          </a:p>
        </p:txBody>
      </p:sp>
      <p:sp>
        <p:nvSpPr>
          <p:cNvPr id="3" name="Slide Number Placeholder 5">
            <a:extLst>
              <a:ext uri="{FF2B5EF4-FFF2-40B4-BE49-F238E27FC236}">
                <a16:creationId xmlns:a16="http://schemas.microsoft.com/office/drawing/2014/main" id="{487499CD-21D1-84C4-7FD1-F33A396395B0}"/>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5" name="Footer Placeholder 8">
            <a:extLst>
              <a:ext uri="{FF2B5EF4-FFF2-40B4-BE49-F238E27FC236}">
                <a16:creationId xmlns:a16="http://schemas.microsoft.com/office/drawing/2014/main" id="{3A7104ED-A036-D2F4-B40F-5A65C505AC4E}"/>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13992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body text and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0-2CE9-2640-8D54-464A0BF69C2C}"/>
              </a:ext>
            </a:extLst>
          </p:cNvPr>
          <p:cNvSpPr>
            <a:spLocks noGrp="1"/>
          </p:cNvSpPr>
          <p:nvPr>
            <p:ph type="title"/>
          </p:nvPr>
        </p:nvSpPr>
        <p:spPr/>
        <p:txBody>
          <a:bodyPr/>
          <a:lstStyle/>
          <a:p>
            <a:r>
              <a:rPr lang="en-US"/>
              <a:t>Click to edit Master title style</a:t>
            </a:r>
            <a:endParaRPr lang="en-IE" dirty="0"/>
          </a:p>
        </p:txBody>
      </p:sp>
      <p:sp>
        <p:nvSpPr>
          <p:cNvPr id="6" name="Text Placeholder 2">
            <a:extLst>
              <a:ext uri="{FF2B5EF4-FFF2-40B4-BE49-F238E27FC236}">
                <a16:creationId xmlns:a16="http://schemas.microsoft.com/office/drawing/2014/main" id="{509BE7C2-2602-0313-8D83-EAB1C755A713}"/>
              </a:ext>
            </a:extLst>
          </p:cNvPr>
          <p:cNvSpPr>
            <a:spLocks noGrp="1"/>
          </p:cNvSpPr>
          <p:nvPr>
            <p:ph idx="1"/>
          </p:nvPr>
        </p:nvSpPr>
        <p:spPr>
          <a:xfrm>
            <a:off x="838200" y="1825625"/>
            <a:ext cx="10515600" cy="3638473"/>
          </a:xfrm>
          <a:prstGeom prst="rect">
            <a:avLst/>
          </a:prstGeom>
        </p:spPr>
        <p:txBody>
          <a:bodyPr vert="horz" lIns="144000" tIns="144000" rIns="144000" bIns="144000" rtlCol="0">
            <a:noAutofit/>
          </a:bodyPr>
          <a:lstStyle>
            <a:lvl1pPr marL="342900" indent="-342900">
              <a:buClr>
                <a:schemeClr val="tx2"/>
              </a:buClr>
              <a:buSzPct val="150000"/>
              <a:buFont typeface="Arial" panose="020B0604020202020204" pitchFamily="34" charset="0"/>
              <a:buChar char="•"/>
              <a:defRPr sz="2000"/>
            </a:lvl1pPr>
            <a:lvl2pPr>
              <a:buClr>
                <a:schemeClr val="tx2"/>
              </a:buClr>
              <a:buSzPct val="100000"/>
              <a:defRPr sz="1800"/>
            </a:lvl2pPr>
            <a:lvl3pPr>
              <a:buClr>
                <a:schemeClr val="tx2"/>
              </a:buClr>
              <a:defRPr sz="1600"/>
            </a:lvl3pPr>
            <a:lvl4pPr>
              <a:buClr>
                <a:schemeClr val="tx2"/>
              </a:buClr>
              <a:defRPr sz="1400"/>
            </a:lvl4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5D43C2E6-DFE0-78B7-AEF2-E94F28383CAA}"/>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5" name="Footer Placeholder 8">
            <a:extLst>
              <a:ext uri="{FF2B5EF4-FFF2-40B4-BE49-F238E27FC236}">
                <a16:creationId xmlns:a16="http://schemas.microsoft.com/office/drawing/2014/main" id="{2BE520F0-58F1-06F4-10C5-832EFDCE68DF}"/>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27490061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F0FE374-A678-A684-FA4B-26330CF65FB3}"/>
              </a:ext>
            </a:extLst>
          </p:cNvPr>
          <p:cNvSpPr>
            <a:spLocks noGrp="1"/>
          </p:cNvSpPr>
          <p:nvPr>
            <p:ph type="sldNum" sz="quarter" idx="4"/>
          </p:nvPr>
        </p:nvSpPr>
        <p:spPr>
          <a:xfrm>
            <a:off x="376188" y="6282069"/>
            <a:ext cx="2743200" cy="365125"/>
          </a:xfrm>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a:t>
            </a:fld>
            <a:endParaRPr lang="en-IE" dirty="0"/>
          </a:p>
        </p:txBody>
      </p:sp>
      <p:sp>
        <p:nvSpPr>
          <p:cNvPr id="2" name="Title Placeholder 1">
            <a:extLst>
              <a:ext uri="{FF2B5EF4-FFF2-40B4-BE49-F238E27FC236}">
                <a16:creationId xmlns:a16="http://schemas.microsoft.com/office/drawing/2014/main" id="{2D4A1E0C-386D-FF7A-6872-1942CD433577}"/>
              </a:ext>
            </a:extLst>
          </p:cNvPr>
          <p:cNvSpPr>
            <a:spLocks noGrp="1" noRot="1" noMove="1" noResize="1" noEditPoints="1" noAdjustHandles="1" noChangeArrowheads="1" noChangeShapeType="1"/>
          </p:cNvSpPr>
          <p:nvPr>
            <p:ph type="title"/>
          </p:nvPr>
        </p:nvSpPr>
        <p:spPr>
          <a:xfrm>
            <a:off x="838200" y="365126"/>
            <a:ext cx="10515600" cy="816904"/>
          </a:xfrm>
          <a:prstGeom prst="rect">
            <a:avLst/>
          </a:prstGeom>
        </p:spPr>
        <p:txBody>
          <a:bodyPr vert="horz" lIns="91440" tIns="45720" rIns="91440" bIns="45720" rtlCol="0" anchor="ctr">
            <a:no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30EE66B9-5E84-94E6-4EDD-A9E25FB078A4}"/>
              </a:ext>
            </a:extLst>
          </p:cNvPr>
          <p:cNvSpPr>
            <a:spLocks noGrp="1"/>
          </p:cNvSpPr>
          <p:nvPr>
            <p:ph type="body" idx="1"/>
          </p:nvPr>
        </p:nvSpPr>
        <p:spPr>
          <a:xfrm>
            <a:off x="838200" y="1825625"/>
            <a:ext cx="10515600" cy="3942619"/>
          </a:xfrm>
          <a:prstGeom prst="rect">
            <a:avLst/>
          </a:prstGeom>
        </p:spPr>
        <p:txBody>
          <a:bodyPr vert="horz" lIns="144000" tIns="144000" rIns="144000" bIns="144000" rtlCol="0">
            <a:noAutofit/>
          </a:bodyPr>
          <a:lstStyle/>
          <a:p>
            <a:pPr lvl="0"/>
            <a:r>
              <a:rPr lang="en-US" dirty="0"/>
              <a:t>Click to edit Master text styles</a:t>
            </a:r>
          </a:p>
          <a:p>
            <a:pPr lvl="1"/>
            <a:endParaRPr lang="en-US" dirty="0"/>
          </a:p>
          <a:p>
            <a:pPr lvl="1"/>
            <a:endParaRPr lang="en-US" dirty="0"/>
          </a:p>
          <a:p>
            <a:pPr lvl="1"/>
            <a:endParaRPr lang="en-US" dirty="0"/>
          </a:p>
          <a:p>
            <a:pPr lvl="0"/>
            <a:endParaRPr lang="en-US" dirty="0"/>
          </a:p>
          <a:p>
            <a:pPr lvl="1"/>
            <a:endParaRPr lang="en-US" dirty="0"/>
          </a:p>
        </p:txBody>
      </p:sp>
      <p:pic>
        <p:nvPicPr>
          <p:cNvPr id="7" name="Picture 6">
            <a:extLst>
              <a:ext uri="{FF2B5EF4-FFF2-40B4-BE49-F238E27FC236}">
                <a16:creationId xmlns:a16="http://schemas.microsoft.com/office/drawing/2014/main" id="{9F653097-A9FD-84E7-4EFA-47C8DA485037}"/>
              </a:ext>
              <a:ext uri="{C183D7F6-B498-43B3-948B-1728B52AA6E4}">
                <adec:decorative xmlns:adec="http://schemas.microsoft.com/office/drawing/2017/decorative" val="1"/>
              </a:ext>
            </a:extLst>
          </p:cNvPr>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5" name="Picture 4" descr="A close-up of a line&#10;&#10;Description automatically generated" hidden="1">
            <a:extLst>
              <a:ext uri="{FF2B5EF4-FFF2-40B4-BE49-F238E27FC236}">
                <a16:creationId xmlns:a16="http://schemas.microsoft.com/office/drawing/2014/main" id="{CE57FDCE-6642-0FA5-3739-FA81457769C2}"/>
              </a:ext>
            </a:extLst>
          </p:cNvPr>
          <p:cNvPicPr>
            <a:picLocks noGrp="1" noRot="1" noChangeAspect="1" noMove="1" noResize="1" noEditPoints="1" noAdjustHandles="1" noChangeArrowheads="1" noChangeShapeType="1" noCrop="1"/>
          </p:cNvPicPr>
          <p:nvPr/>
        </p:nvPicPr>
        <p:blipFill>
          <a:blip r:embed="rId41"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D640C55-B1A0-5DE0-B0E4-F05DE5506E17}"/>
              </a:ext>
              <a:ext uri="{C183D7F6-B498-43B3-948B-1728B52AA6E4}">
                <adec:decorative xmlns:adec="http://schemas.microsoft.com/office/drawing/2017/decorative" val="1"/>
              </a:ext>
            </a:extLst>
          </p:cNvPr>
          <p:cNvPicPr>
            <a:picLocks noChangeAspect="1"/>
          </p:cNvPicPr>
          <p:nvPr userDrawn="1"/>
        </p:nvPicPr>
        <p:blipFill>
          <a:blip r:embed="rId40" cstate="print">
            <a:extLst>
              <a:ext uri="{28A0092B-C50C-407E-A947-70E740481C1C}">
                <a14:useLocalDpi xmlns:a14="http://schemas.microsoft.com/office/drawing/2010/main"/>
              </a:ext>
            </a:extLst>
          </a:blip>
          <a:stretch>
            <a:fillRect/>
          </a:stretch>
        </p:blipFill>
        <p:spPr>
          <a:xfrm>
            <a:off x="10725768" y="5901016"/>
            <a:ext cx="1256063" cy="762106"/>
          </a:xfrm>
          <a:prstGeom prst="rect">
            <a:avLst/>
          </a:prstGeom>
        </p:spPr>
      </p:pic>
      <p:pic>
        <p:nvPicPr>
          <p:cNvPr id="8" name="Picture 7" descr="A close-up of a line&#10;&#10;Description automatically generated" hidden="1">
            <a:extLst>
              <a:ext uri="{FF2B5EF4-FFF2-40B4-BE49-F238E27FC236}">
                <a16:creationId xmlns:a16="http://schemas.microsoft.com/office/drawing/2014/main" id="{A12B438D-C839-BF7B-253A-401802D9F2AC}"/>
              </a:ext>
            </a:extLst>
          </p:cNvPr>
          <p:cNvPicPr/>
          <p:nvPr userDrawn="1"/>
        </p:nvPicPr>
        <p:blipFill>
          <a:blip r:embed="rId41" cstate="print">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ooter Placeholder 8">
            <a:extLst>
              <a:ext uri="{FF2B5EF4-FFF2-40B4-BE49-F238E27FC236}">
                <a16:creationId xmlns:a16="http://schemas.microsoft.com/office/drawing/2014/main" id="{2756ABFE-DCB4-5FCC-525D-A462F5BB02E5}"/>
              </a:ext>
            </a:extLst>
          </p:cNvPr>
          <p:cNvSpPr>
            <a:spLocks noGrp="1"/>
          </p:cNvSpPr>
          <p:nvPr>
            <p:ph type="ftr" sz="quarter" idx="3"/>
          </p:nvPr>
        </p:nvSpPr>
        <p:spPr>
          <a:xfrm>
            <a:off x="4038600" y="6282069"/>
            <a:ext cx="4114800" cy="365125"/>
          </a:xfrm>
          <a:prstGeom prst="rect">
            <a:avLst/>
          </a:prstGeom>
        </p:spPr>
        <p:txBody>
          <a:bodyPr vert="horz" lIns="91440" tIns="45720" rIns="91440" bIns="45720" rtlCol="0" anchor="ctr"/>
          <a:lstStyle>
            <a:lvl1pPr algn="ctr">
              <a:defRPr sz="1000">
                <a:solidFill>
                  <a:schemeClr val="tx1">
                    <a:tint val="82000"/>
                  </a:schemeClr>
                </a:solidFill>
                <a:latin typeface="+mn-lt"/>
              </a:defRPr>
            </a:lvl1pPr>
          </a:lstStyle>
          <a:p>
            <a:endParaRPr lang="en-IE" dirty="0"/>
          </a:p>
        </p:txBody>
      </p:sp>
    </p:spTree>
    <p:extLst>
      <p:ext uri="{BB962C8B-B14F-4D97-AF65-F5344CB8AC3E}">
        <p14:creationId xmlns:p14="http://schemas.microsoft.com/office/powerpoint/2010/main" val="22993459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 id="2147483957" r:id="rId37"/>
    <p:sldLayoutId id="2147483958" r:id="rId38"/>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lumMod val="95000"/>
              <a:lumOff val="5000"/>
            </a:schemeClr>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tourism-dashboard.ec.europa.eu/"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eurostat/documents/13019146/21116234/dgins-2025_split-conclusions.pdf/"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16995D0-EE7F-91FF-418B-D48294F252DA}"/>
              </a:ext>
              <a:ext uri="{C183D7F6-B498-43B3-948B-1728B52AA6E4}">
                <adec:decorative xmlns:adec="http://schemas.microsoft.com/office/drawing/2017/decorative" val="1"/>
              </a:ext>
            </a:extLst>
          </p:cNvPr>
          <p:cNvSpPr>
            <a:spLocks noGrp="1"/>
          </p:cNvSpPr>
          <p:nvPr>
            <p:ph type="pic" idx="2"/>
          </p:nvPr>
        </p:nvSpPr>
        <p:spPr/>
        <p:txBody>
          <a:bodyPr/>
          <a:lstStyle/>
          <a:p>
            <a:r>
              <a:rPr lang="en-IE" dirty="0"/>
              <a:t> </a:t>
            </a:r>
          </a:p>
        </p:txBody>
      </p:sp>
      <p:sp>
        <p:nvSpPr>
          <p:cNvPr id="3" name="Title 2">
            <a:extLst>
              <a:ext uri="{FF2B5EF4-FFF2-40B4-BE49-F238E27FC236}">
                <a16:creationId xmlns:a16="http://schemas.microsoft.com/office/drawing/2014/main" id="{2E9EFFDF-2A20-D852-DFF2-6B9785B397D5}"/>
              </a:ext>
            </a:extLst>
          </p:cNvPr>
          <p:cNvSpPr>
            <a:spLocks noGrp="1"/>
          </p:cNvSpPr>
          <p:nvPr>
            <p:ph type="title"/>
          </p:nvPr>
        </p:nvSpPr>
        <p:spPr>
          <a:xfrm>
            <a:off x="838200" y="1190381"/>
            <a:ext cx="10515600" cy="1809998"/>
          </a:xfrm>
        </p:spPr>
        <p:txBody>
          <a:bodyPr/>
          <a:lstStyle/>
          <a:p>
            <a:r>
              <a:rPr lang="en-US" sz="2400" b="1" dirty="0"/>
              <a:t>Second Webinar of the Tourism Sprint of the United Nations Network of Economic Statisticians – </a:t>
            </a:r>
            <a:br>
              <a:rPr lang="en-US" sz="2400" b="1" dirty="0"/>
            </a:br>
            <a:br>
              <a:rPr lang="en-IE" sz="900" b="1" dirty="0"/>
            </a:br>
            <a:r>
              <a:rPr lang="en-US" sz="2400" b="1" dirty="0"/>
              <a:t>Tourism Statistics: Leveraging Data for Responsible Tourism</a:t>
            </a:r>
            <a:br>
              <a:rPr lang="en-US" sz="2400" b="1" dirty="0"/>
            </a:br>
            <a:br>
              <a:rPr lang="en-IE" sz="900" b="1" dirty="0"/>
            </a:br>
            <a:r>
              <a:rPr lang="en-US" sz="2400" b="1" dirty="0"/>
              <a:t>26 November 2025 </a:t>
            </a:r>
            <a:endParaRPr lang="en-IE" sz="2400" b="1" dirty="0"/>
          </a:p>
        </p:txBody>
      </p:sp>
      <p:sp>
        <p:nvSpPr>
          <p:cNvPr id="8" name="Content Placeholder 7">
            <a:extLst>
              <a:ext uri="{FF2B5EF4-FFF2-40B4-BE49-F238E27FC236}">
                <a16:creationId xmlns:a16="http://schemas.microsoft.com/office/drawing/2014/main" id="{251A7BCF-D166-7C26-0977-73DF8B83E1D6}"/>
              </a:ext>
            </a:extLst>
          </p:cNvPr>
          <p:cNvSpPr>
            <a:spLocks noGrp="1"/>
          </p:cNvSpPr>
          <p:nvPr>
            <p:ph sz="quarter" idx="11"/>
          </p:nvPr>
        </p:nvSpPr>
        <p:spPr>
          <a:xfrm>
            <a:off x="838199" y="3423449"/>
            <a:ext cx="10515601" cy="611188"/>
          </a:xfrm>
        </p:spPr>
        <p:txBody>
          <a:bodyPr/>
          <a:lstStyle/>
          <a:p>
            <a:r>
              <a:rPr lang="en-US" sz="3200" u="sng" dirty="0"/>
              <a:t>Session 2 – Tourism and Sustainability</a:t>
            </a:r>
          </a:p>
          <a:p>
            <a:endParaRPr lang="en-US" sz="3200" u="sng" dirty="0"/>
          </a:p>
          <a:p>
            <a:pPr lvl="0"/>
            <a:r>
              <a:rPr lang="en-US" sz="4000" b="1" dirty="0"/>
              <a:t>Towards </a:t>
            </a:r>
            <a:r>
              <a:rPr lang="en-IE" sz="4000" b="1" dirty="0"/>
              <a:t>harmonised</a:t>
            </a:r>
            <a:r>
              <a:rPr lang="en-US" sz="4000" b="1" dirty="0"/>
              <a:t> European indicators on the Sustainability of Tourism</a:t>
            </a:r>
            <a:endParaRPr lang="en-IE" sz="4000" dirty="0"/>
          </a:p>
          <a:p>
            <a:r>
              <a:rPr lang="en-US" sz="2400" dirty="0"/>
              <a:t>Presenter: Christophe Demunter, European Commission / EUROSTAT</a:t>
            </a:r>
            <a:r>
              <a:rPr lang="en-US" sz="3200" dirty="0"/>
              <a:t> </a:t>
            </a:r>
            <a:endParaRPr lang="en-IE" sz="3200" dirty="0"/>
          </a:p>
          <a:p>
            <a:endParaRPr lang="en-IE" dirty="0"/>
          </a:p>
          <a:p>
            <a:endParaRPr lang="en-GB" dirty="0"/>
          </a:p>
          <a:p>
            <a:endParaRPr lang="en-GB" dirty="0"/>
          </a:p>
        </p:txBody>
      </p:sp>
      <p:pic>
        <p:nvPicPr>
          <p:cNvPr id="2" name="Picture 1" descr="European Commission">
            <a:extLst>
              <a:ext uri="{FF2B5EF4-FFF2-40B4-BE49-F238E27FC236}">
                <a16:creationId xmlns:a16="http://schemas.microsoft.com/office/drawing/2014/main" id="{BA594C8D-664D-1400-1277-E4CCB799D727}"/>
              </a:ext>
            </a:extLst>
          </p:cNvPr>
          <p:cNvPicPr/>
          <p:nvPr/>
        </p:nvPicPr>
        <p:blipFill>
          <a:blip r:embed="rId2" cstate="print">
            <a:extLst>
              <a:ext uri="{28A0092B-C50C-407E-A947-70E740481C1C}">
                <a14:useLocalDpi xmlns:a14="http://schemas.microsoft.com/office/drawing/2010/main"/>
              </a:ext>
            </a:extLst>
          </a:blip>
          <a:srcRect/>
          <a:stretch/>
        </p:blipFill>
        <p:spPr>
          <a:xfrm>
            <a:off x="170664" y="174518"/>
            <a:ext cx="2544024" cy="915848"/>
          </a:xfrm>
          <a:prstGeom prst="rect">
            <a:avLst/>
          </a:prstGeom>
          <a:noFill/>
        </p:spPr>
      </p:pic>
    </p:spTree>
    <p:extLst>
      <p:ext uri="{BB962C8B-B14F-4D97-AF65-F5344CB8AC3E}">
        <p14:creationId xmlns:p14="http://schemas.microsoft.com/office/powerpoint/2010/main" val="247988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F4291-A506-B1CF-E210-3F9E84FC417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67C744-3253-AAD5-12EF-6DD1F9B31BA8}"/>
              </a:ext>
            </a:extLst>
          </p:cNvPr>
          <p:cNvSpPr>
            <a:spLocks noGrp="1"/>
          </p:cNvSpPr>
          <p:nvPr>
            <p:ph type="title"/>
          </p:nvPr>
        </p:nvSpPr>
        <p:spPr/>
        <p:txBody>
          <a:bodyPr/>
          <a:lstStyle/>
          <a:p>
            <a:r>
              <a:rPr lang="en-GB" dirty="0"/>
              <a:t>Social sustainability </a:t>
            </a:r>
            <a:r>
              <a:rPr lang="en-GB" dirty="0">
                <a:solidFill>
                  <a:schemeClr val="bg1">
                    <a:lumMod val="75000"/>
                  </a:schemeClr>
                </a:solidFill>
              </a:rPr>
              <a:t>- examples</a:t>
            </a:r>
          </a:p>
        </p:txBody>
      </p:sp>
      <p:graphicFrame>
        <p:nvGraphicFramePr>
          <p:cNvPr id="3" name="Content Placeholder 2">
            <a:extLst>
              <a:ext uri="{FF2B5EF4-FFF2-40B4-BE49-F238E27FC236}">
                <a16:creationId xmlns:a16="http://schemas.microsoft.com/office/drawing/2014/main" id="{C824FC9B-4643-8174-5415-EFDE86999976}"/>
              </a:ext>
            </a:extLst>
          </p:cNvPr>
          <p:cNvGraphicFramePr>
            <a:graphicFrameLocks noGrp="1"/>
          </p:cNvGraphicFramePr>
          <p:nvPr>
            <p:ph idx="1"/>
            <p:extLst>
              <p:ext uri="{D42A27DB-BD31-4B8C-83A1-F6EECF244321}">
                <p14:modId xmlns:p14="http://schemas.microsoft.com/office/powerpoint/2010/main" val="1128545408"/>
              </p:ext>
            </p:extLst>
          </p:nvPr>
        </p:nvGraphicFramePr>
        <p:xfrm>
          <a:off x="452581" y="1414314"/>
          <a:ext cx="11453090" cy="3816000"/>
        </p:xfrm>
        <a:graphic>
          <a:graphicData uri="http://schemas.openxmlformats.org/drawingml/2006/table">
            <a:tbl>
              <a:tblPr firstRow="1" firstCol="1" bandRow="1">
                <a:tableStyleId>{5C22544A-7EE6-4342-B048-85BDC9FD1C3A}</a:tableStyleId>
              </a:tblPr>
              <a:tblGrid>
                <a:gridCol w="659208">
                  <a:extLst>
                    <a:ext uri="{9D8B030D-6E8A-4147-A177-3AD203B41FA5}">
                      <a16:colId xmlns:a16="http://schemas.microsoft.com/office/drawing/2014/main" val="628125271"/>
                    </a:ext>
                  </a:extLst>
                </a:gridCol>
                <a:gridCol w="3201593">
                  <a:extLst>
                    <a:ext uri="{9D8B030D-6E8A-4147-A177-3AD203B41FA5}">
                      <a16:colId xmlns:a16="http://schemas.microsoft.com/office/drawing/2014/main" val="2239205399"/>
                    </a:ext>
                  </a:extLst>
                </a:gridCol>
                <a:gridCol w="7592289">
                  <a:extLst>
                    <a:ext uri="{9D8B030D-6E8A-4147-A177-3AD203B41FA5}">
                      <a16:colId xmlns:a16="http://schemas.microsoft.com/office/drawing/2014/main" val="3745943213"/>
                    </a:ext>
                  </a:extLst>
                </a:gridCol>
              </a:tblGrid>
              <a:tr h="329892">
                <a:tc>
                  <a:txBody>
                    <a:bodyPr/>
                    <a:lstStyle/>
                    <a:p>
                      <a:pPr algn="l">
                        <a:lnSpc>
                          <a:spcPct val="105000"/>
                        </a:lnSpc>
                        <a:spcAft>
                          <a:spcPts val="1200"/>
                        </a:spcAft>
                        <a:buNone/>
                      </a:pPr>
                      <a:r>
                        <a:rPr lang="en-IE" sz="1400" dirty="0">
                          <a:effectLst/>
                        </a:rPr>
                        <a:t>Dim.</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nchor="ctr"/>
                </a:tc>
                <a:tc>
                  <a:txBody>
                    <a:bodyPr/>
                    <a:lstStyle/>
                    <a:p>
                      <a:pPr algn="l">
                        <a:lnSpc>
                          <a:spcPct val="105000"/>
                        </a:lnSpc>
                        <a:spcAft>
                          <a:spcPts val="1200"/>
                        </a:spcAft>
                        <a:buNone/>
                      </a:pPr>
                      <a:r>
                        <a:rPr lang="en-IE" sz="1400" dirty="0">
                          <a:effectLst/>
                        </a:rPr>
                        <a:t>Topic</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nchor="ctr"/>
                </a:tc>
                <a:tc>
                  <a:txBody>
                    <a:bodyPr/>
                    <a:lstStyle/>
                    <a:p>
                      <a:pPr algn="l">
                        <a:lnSpc>
                          <a:spcPct val="105000"/>
                        </a:lnSpc>
                        <a:spcAft>
                          <a:spcPts val="1200"/>
                        </a:spcAft>
                        <a:buNone/>
                      </a:pPr>
                      <a:r>
                        <a:rPr lang="en-IE" sz="1400" dirty="0">
                          <a:effectLst/>
                        </a:rPr>
                        <a:t>Example of an indicator</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nchor="ctr"/>
                </a:tc>
                <a:extLst>
                  <a:ext uri="{0D108BD9-81ED-4DB2-BD59-A6C34878D82A}">
                    <a16:rowId xmlns:a16="http://schemas.microsoft.com/office/drawing/2014/main" val="1263948413"/>
                  </a:ext>
                </a:extLst>
              </a:tr>
              <a:tr h="368965">
                <a:tc>
                  <a:txBody>
                    <a:bodyPr/>
                    <a:lstStyle/>
                    <a:p>
                      <a:pPr marL="0" algn="l" defTabSz="914400" rtl="0" eaLnBrk="1" latinLnBrk="0" hangingPunct="1">
                        <a:lnSpc>
                          <a:spcPct val="105000"/>
                        </a:lnSpc>
                        <a:spcAft>
                          <a:spcPts val="1200"/>
                        </a:spcAft>
                        <a:buNone/>
                      </a:pPr>
                      <a:r>
                        <a:rPr lang="en-IE" sz="1400" b="1" kern="1200" dirty="0">
                          <a:solidFill>
                            <a:schemeClr val="lt1"/>
                          </a:solidFill>
                          <a:effectLst/>
                          <a:latin typeface="+mn-lt"/>
                          <a:ea typeface="+mn-ea"/>
                          <a:cs typeface="+mn-cs"/>
                        </a:rPr>
                        <a:t>Soc</a:t>
                      </a:r>
                    </a:p>
                  </a:txBody>
                  <a:tcPr marL="68580" marR="68580" marT="53975" marB="53975"/>
                </a:tc>
                <a:tc>
                  <a:txBody>
                    <a:bodyPr/>
                    <a:lstStyle/>
                    <a:p>
                      <a:pPr marL="0" algn="l" defTabSz="914400" rtl="0" eaLnBrk="1" latinLnBrk="0" hangingPunct="1">
                        <a:lnSpc>
                          <a:spcPct val="105000"/>
                        </a:lnSpc>
                        <a:spcAft>
                          <a:spcPts val="1200"/>
                        </a:spcAft>
                        <a:buNone/>
                      </a:pPr>
                      <a:r>
                        <a:rPr lang="en-IE" sz="1400" b="0" kern="1200" dirty="0">
                          <a:solidFill>
                            <a:schemeClr val="tx1"/>
                          </a:solidFill>
                          <a:effectLst/>
                          <a:latin typeface="+mn-lt"/>
                          <a:ea typeface="+mn-ea"/>
                          <a:cs typeface="+mn-cs"/>
                        </a:rPr>
                        <a:t>Tourism participation</a:t>
                      </a:r>
                    </a:p>
                  </a:txBody>
                  <a:tcPr marL="68580" marR="68580" marT="53975" marB="53975"/>
                </a:tc>
                <a:tc>
                  <a:txBody>
                    <a:bodyPr/>
                    <a:lstStyle/>
                    <a:p>
                      <a:pPr marL="0" algn="just">
                        <a:lnSpc>
                          <a:spcPct val="105000"/>
                        </a:lnSpc>
                        <a:spcAft>
                          <a:spcPts val="1200"/>
                        </a:spcAft>
                        <a:buNone/>
                      </a:pPr>
                      <a:r>
                        <a:rPr lang="en-GB" sz="1400" dirty="0">
                          <a:effectLst/>
                          <a:latin typeface="+mn-lt"/>
                          <a:ea typeface="Times New Roman" panose="02020603050405020304" pitchFamily="18" charset="0"/>
                        </a:rPr>
                        <a:t>Participation in tourism by residents [number of tourists as % of the total population 15+]</a:t>
                      </a:r>
                      <a:endParaRPr lang="en-IE" sz="1400" dirty="0">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2882841245"/>
                  </a:ext>
                </a:extLst>
              </a:tr>
              <a:tr h="607971">
                <a:tc>
                  <a:txBody>
                    <a:bodyPr/>
                    <a:lstStyle/>
                    <a:p>
                      <a:pPr marL="0" algn="l" defTabSz="914400" rtl="0" eaLnBrk="1" latinLnBrk="0" hangingPunct="1">
                        <a:lnSpc>
                          <a:spcPct val="105000"/>
                        </a:lnSpc>
                        <a:spcAft>
                          <a:spcPts val="1200"/>
                        </a:spcAft>
                        <a:buNone/>
                      </a:pPr>
                      <a:r>
                        <a:rPr lang="en-IE" sz="1400" b="1" kern="1200">
                          <a:solidFill>
                            <a:schemeClr val="lt1"/>
                          </a:solidFill>
                          <a:effectLst/>
                          <a:latin typeface="+mn-lt"/>
                          <a:ea typeface="+mn-ea"/>
                          <a:cs typeface="+mn-cs"/>
                        </a:rPr>
                        <a:t>Soc</a:t>
                      </a:r>
                    </a:p>
                  </a:txBody>
                  <a:tcPr marL="68580" marR="68580" marT="53975" marB="53975"/>
                </a:tc>
                <a:tc>
                  <a:txBody>
                    <a:bodyPr/>
                    <a:lstStyle/>
                    <a:p>
                      <a:pPr marL="0" algn="l" defTabSz="914400" rtl="0" eaLnBrk="1" latinLnBrk="0" hangingPunct="1">
                        <a:lnSpc>
                          <a:spcPct val="105000"/>
                        </a:lnSpc>
                        <a:spcAft>
                          <a:spcPts val="1200"/>
                        </a:spcAft>
                        <a:buNone/>
                      </a:pPr>
                      <a:r>
                        <a:rPr lang="en-IE" sz="1400" b="0" kern="1200">
                          <a:solidFill>
                            <a:schemeClr val="tx1"/>
                          </a:solidFill>
                          <a:effectLst/>
                          <a:latin typeface="+mn-lt"/>
                          <a:ea typeface="+mn-ea"/>
                          <a:cs typeface="+mn-cs"/>
                        </a:rPr>
                        <a:t>Tourism pressure</a:t>
                      </a:r>
                    </a:p>
                  </a:txBody>
                  <a:tcPr marL="68580" marR="68580" marT="53975" marB="53975"/>
                </a:tc>
                <a:tc>
                  <a:txBody>
                    <a:bodyPr/>
                    <a:lstStyle/>
                    <a:p>
                      <a:pPr marL="0" algn="l">
                        <a:lnSpc>
                          <a:spcPct val="105000"/>
                        </a:lnSpc>
                        <a:spcAft>
                          <a:spcPts val="1200"/>
                        </a:spcAft>
                        <a:buNone/>
                      </a:pPr>
                      <a:r>
                        <a:rPr lang="en-GB" sz="1400" dirty="0">
                          <a:effectLst/>
                          <a:latin typeface="+mn-lt"/>
                          <a:ea typeface="Times New Roman" panose="02020603050405020304" pitchFamily="18" charset="0"/>
                          <a:cs typeface="Calibri" panose="020F0502020204030204" pitchFamily="34" charset="0"/>
                        </a:rPr>
                        <a:t>Tourism density</a:t>
                      </a:r>
                      <a:r>
                        <a:rPr lang="en-IE" sz="1400" dirty="0">
                          <a:effectLst/>
                          <a:latin typeface="+mn-lt"/>
                          <a:ea typeface="Times New Roman" panose="02020603050405020304" pitchFamily="18" charset="0"/>
                          <a:cs typeface="+mn-cs"/>
                        </a:rPr>
                        <a:t> </a:t>
                      </a:r>
                      <a:r>
                        <a:rPr lang="en-GB" sz="1400" dirty="0">
                          <a:effectLst/>
                          <a:latin typeface="+mn-lt"/>
                          <a:ea typeface="Times New Roman" panose="02020603050405020304" pitchFamily="18" charset="0"/>
                          <a:cs typeface="Calibri" panose="020F0502020204030204" pitchFamily="34" charset="0"/>
                        </a:rPr>
                        <a:t>[number of nights spent in rented accommodation per km2]</a:t>
                      </a:r>
                      <a:endParaRPr lang="en-IE" sz="1400" dirty="0">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1134994458"/>
                  </a:ext>
                </a:extLst>
              </a:tr>
              <a:tr h="368965">
                <a:tc>
                  <a:txBody>
                    <a:bodyPr/>
                    <a:lstStyle/>
                    <a:p>
                      <a:pPr marL="0" algn="l" defTabSz="914400" rtl="0" eaLnBrk="1" latinLnBrk="0" hangingPunct="1">
                        <a:lnSpc>
                          <a:spcPct val="105000"/>
                        </a:lnSpc>
                        <a:spcAft>
                          <a:spcPts val="1200"/>
                        </a:spcAft>
                        <a:buNone/>
                      </a:pPr>
                      <a:r>
                        <a:rPr lang="en-IE" sz="1400" b="1" kern="1200">
                          <a:solidFill>
                            <a:schemeClr val="lt1"/>
                          </a:solidFill>
                          <a:effectLst/>
                          <a:latin typeface="+mn-lt"/>
                          <a:ea typeface="+mn-ea"/>
                          <a:cs typeface="+mn-cs"/>
                        </a:rPr>
                        <a:t>Soc</a:t>
                      </a:r>
                    </a:p>
                  </a:txBody>
                  <a:tcPr marL="68580" marR="68580" marT="53975" marB="53975"/>
                </a:tc>
                <a:tc>
                  <a:txBody>
                    <a:bodyPr/>
                    <a:lstStyle/>
                    <a:p>
                      <a:pPr marL="0" algn="l" defTabSz="914400" rtl="0" eaLnBrk="1" latinLnBrk="0" hangingPunct="1">
                        <a:lnSpc>
                          <a:spcPct val="105000"/>
                        </a:lnSpc>
                        <a:spcAft>
                          <a:spcPts val="1200"/>
                        </a:spcAft>
                        <a:buNone/>
                      </a:pPr>
                      <a:r>
                        <a:rPr lang="en-IE" sz="1400" b="0" kern="1200">
                          <a:solidFill>
                            <a:schemeClr val="tx1"/>
                          </a:solidFill>
                          <a:effectLst/>
                          <a:latin typeface="+mn-lt"/>
                          <a:ea typeface="+mn-ea"/>
                          <a:cs typeface="+mn-cs"/>
                        </a:rPr>
                        <a:t>Tourism pressure</a:t>
                      </a:r>
                    </a:p>
                  </a:txBody>
                  <a:tcPr marL="68580" marR="68580" marT="53975" marB="53975"/>
                </a:tc>
                <a:tc>
                  <a:txBody>
                    <a:bodyPr/>
                    <a:lstStyle/>
                    <a:p>
                      <a:pPr marL="0" algn="l">
                        <a:lnSpc>
                          <a:spcPct val="105000"/>
                        </a:lnSpc>
                        <a:spcAft>
                          <a:spcPts val="1200"/>
                        </a:spcAft>
                        <a:buNone/>
                      </a:pPr>
                      <a:r>
                        <a:rPr lang="en-GB" sz="1400" dirty="0">
                          <a:effectLst/>
                          <a:latin typeface="+mn-lt"/>
                          <a:ea typeface="Times New Roman" panose="02020603050405020304" pitchFamily="18" charset="0"/>
                          <a:cs typeface="Calibri" panose="020F0502020204030204" pitchFamily="34" charset="0"/>
                        </a:rPr>
                        <a:t>Tourism intensity</a:t>
                      </a:r>
                      <a:r>
                        <a:rPr lang="en-IE" sz="1400" dirty="0">
                          <a:effectLst/>
                          <a:latin typeface="+mn-lt"/>
                          <a:ea typeface="Times New Roman" panose="02020603050405020304" pitchFamily="18" charset="0"/>
                          <a:cs typeface="+mn-cs"/>
                        </a:rPr>
                        <a:t> </a:t>
                      </a:r>
                      <a:r>
                        <a:rPr lang="en-GB" sz="1400" dirty="0">
                          <a:effectLst/>
                          <a:latin typeface="+mn-lt"/>
                          <a:ea typeface="Times New Roman" panose="02020603050405020304" pitchFamily="18" charset="0"/>
                          <a:cs typeface="Calibri" panose="020F0502020204030204" pitchFamily="34" charset="0"/>
                        </a:rPr>
                        <a:t>[number nights spent in rented accommodation per inhabitant]</a:t>
                      </a:r>
                      <a:endParaRPr lang="en-IE" sz="1400" dirty="0">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1107600239"/>
                  </a:ext>
                </a:extLst>
              </a:tr>
              <a:tr h="555300">
                <a:tc>
                  <a:txBody>
                    <a:bodyPr/>
                    <a:lstStyle/>
                    <a:p>
                      <a:pPr marL="0" algn="l" defTabSz="914400" rtl="0" eaLnBrk="1" latinLnBrk="0" hangingPunct="1">
                        <a:lnSpc>
                          <a:spcPct val="105000"/>
                        </a:lnSpc>
                        <a:spcAft>
                          <a:spcPts val="1200"/>
                        </a:spcAft>
                        <a:buNone/>
                      </a:pPr>
                      <a:r>
                        <a:rPr lang="en-IE" sz="1400" b="1" kern="1200">
                          <a:solidFill>
                            <a:schemeClr val="lt1"/>
                          </a:solidFill>
                          <a:effectLst/>
                          <a:latin typeface="+mn-lt"/>
                          <a:ea typeface="+mn-ea"/>
                          <a:cs typeface="+mn-cs"/>
                        </a:rPr>
                        <a:t>Soc</a:t>
                      </a:r>
                    </a:p>
                  </a:txBody>
                  <a:tcPr marL="68580" marR="68580" marT="53975" marB="53975"/>
                </a:tc>
                <a:tc>
                  <a:txBody>
                    <a:bodyPr/>
                    <a:lstStyle/>
                    <a:p>
                      <a:pPr marL="0" algn="l" defTabSz="914400" rtl="0" eaLnBrk="1" latinLnBrk="0" hangingPunct="1">
                        <a:lnSpc>
                          <a:spcPct val="105000"/>
                        </a:lnSpc>
                        <a:spcAft>
                          <a:spcPts val="1200"/>
                        </a:spcAft>
                        <a:buNone/>
                      </a:pPr>
                      <a:r>
                        <a:rPr lang="en-IE" sz="1400" b="0" kern="1200">
                          <a:solidFill>
                            <a:schemeClr val="tx1"/>
                          </a:solidFill>
                          <a:effectLst/>
                          <a:latin typeface="+mn-lt"/>
                          <a:ea typeface="+mn-ea"/>
                          <a:cs typeface="+mn-cs"/>
                        </a:rPr>
                        <a:t>Tourism pressure</a:t>
                      </a:r>
                    </a:p>
                  </a:txBody>
                  <a:tcPr marL="68580" marR="68580" marT="53975" marB="53975"/>
                </a:tc>
                <a:tc>
                  <a:txBody>
                    <a:bodyPr/>
                    <a:lstStyle/>
                    <a:p>
                      <a:pPr marL="0" algn="l">
                        <a:lnSpc>
                          <a:spcPct val="105000"/>
                        </a:lnSpc>
                        <a:spcAft>
                          <a:spcPts val="1200"/>
                        </a:spcAft>
                        <a:buNone/>
                      </a:pPr>
                      <a:r>
                        <a:rPr lang="en-GB" sz="1400" dirty="0">
                          <a:effectLst/>
                          <a:latin typeface="+mn-lt"/>
                          <a:ea typeface="Times New Roman" panose="02020603050405020304" pitchFamily="18" charset="0"/>
                          <a:cs typeface="Calibri" panose="020F0502020204030204" pitchFamily="34" charset="0"/>
                        </a:rPr>
                        <a:t>Tourism concentration [dispersion measure expressed as the share of LAUs (area) accounting for x% of tourism nights]</a:t>
                      </a:r>
                      <a:endParaRPr lang="en-IE" sz="1400" dirty="0">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2404140953"/>
                  </a:ext>
                </a:extLst>
              </a:tr>
              <a:tr h="368965">
                <a:tc>
                  <a:txBody>
                    <a:bodyPr/>
                    <a:lstStyle/>
                    <a:p>
                      <a:pPr marL="0" algn="l" defTabSz="914400" rtl="0" eaLnBrk="1" latinLnBrk="0" hangingPunct="1">
                        <a:lnSpc>
                          <a:spcPct val="105000"/>
                        </a:lnSpc>
                        <a:spcAft>
                          <a:spcPts val="1200"/>
                        </a:spcAft>
                        <a:buNone/>
                      </a:pPr>
                      <a:r>
                        <a:rPr lang="en-IE" sz="1400" b="1" kern="1200">
                          <a:solidFill>
                            <a:schemeClr val="lt1"/>
                          </a:solidFill>
                          <a:effectLst/>
                          <a:latin typeface="+mn-lt"/>
                          <a:ea typeface="+mn-ea"/>
                          <a:cs typeface="+mn-cs"/>
                        </a:rPr>
                        <a:t>Soc</a:t>
                      </a:r>
                    </a:p>
                  </a:txBody>
                  <a:tcPr marL="68580" marR="68580" marT="53975" marB="53975"/>
                </a:tc>
                <a:tc>
                  <a:txBody>
                    <a:bodyPr/>
                    <a:lstStyle/>
                    <a:p>
                      <a:pPr marL="0" algn="l" defTabSz="914400" rtl="0" eaLnBrk="1" latinLnBrk="0" hangingPunct="1">
                        <a:lnSpc>
                          <a:spcPct val="105000"/>
                        </a:lnSpc>
                        <a:spcAft>
                          <a:spcPts val="1200"/>
                        </a:spcAft>
                        <a:buNone/>
                      </a:pPr>
                      <a:r>
                        <a:rPr lang="en-IE" sz="1400" b="0" kern="1200" dirty="0">
                          <a:solidFill>
                            <a:srgbClr val="C00000"/>
                          </a:solidFill>
                          <a:effectLst/>
                          <a:latin typeface="+mn-lt"/>
                          <a:ea typeface="+mn-ea"/>
                          <a:cs typeface="+mn-cs"/>
                        </a:rPr>
                        <a:t>Tourism acceptance </a:t>
                      </a:r>
                    </a:p>
                  </a:txBody>
                  <a:tcPr marL="68580" marR="68580" marT="53975" marB="53975"/>
                </a:tc>
                <a:tc>
                  <a:txBody>
                    <a:bodyPr/>
                    <a:lstStyle/>
                    <a:p>
                      <a:pPr marL="0" algn="l">
                        <a:lnSpc>
                          <a:spcPct val="105000"/>
                        </a:lnSpc>
                        <a:spcAft>
                          <a:spcPts val="1200"/>
                        </a:spcAft>
                        <a:buNone/>
                      </a:pPr>
                      <a:r>
                        <a:rPr lang="en-GB" sz="1400" i="1" dirty="0">
                          <a:solidFill>
                            <a:srgbClr val="C00000"/>
                          </a:solidFill>
                          <a:effectLst/>
                          <a:latin typeface="+mn-lt"/>
                          <a:ea typeface="Times New Roman" panose="02020603050405020304" pitchFamily="18" charset="0"/>
                        </a:rPr>
                        <a:t>To be developed – indicator(s) on residents’ perception of tourism</a:t>
                      </a:r>
                      <a:endParaRPr lang="en-IE" sz="1400" dirty="0">
                        <a:solidFill>
                          <a:srgbClr val="C00000"/>
                        </a:solidFill>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493140817"/>
                  </a:ext>
                </a:extLst>
              </a:tr>
              <a:tr h="607971">
                <a:tc>
                  <a:txBody>
                    <a:bodyPr/>
                    <a:lstStyle/>
                    <a:p>
                      <a:pPr marL="0" algn="l" defTabSz="914400" rtl="0" eaLnBrk="1" latinLnBrk="0" hangingPunct="1">
                        <a:lnSpc>
                          <a:spcPct val="105000"/>
                        </a:lnSpc>
                        <a:spcAft>
                          <a:spcPts val="1200"/>
                        </a:spcAft>
                        <a:buNone/>
                      </a:pPr>
                      <a:r>
                        <a:rPr lang="en-IE" sz="1400" b="1" kern="1200">
                          <a:solidFill>
                            <a:schemeClr val="lt1"/>
                          </a:solidFill>
                          <a:effectLst/>
                          <a:latin typeface="+mn-lt"/>
                          <a:ea typeface="+mn-ea"/>
                          <a:cs typeface="+mn-cs"/>
                        </a:rPr>
                        <a:t>Soc</a:t>
                      </a:r>
                    </a:p>
                  </a:txBody>
                  <a:tcPr marL="68580" marR="68580" marT="53975" marB="53975"/>
                </a:tc>
                <a:tc>
                  <a:txBody>
                    <a:bodyPr/>
                    <a:lstStyle/>
                    <a:p>
                      <a:pPr marL="0" algn="l" defTabSz="914400" rtl="0" eaLnBrk="1" latinLnBrk="0" hangingPunct="1">
                        <a:lnSpc>
                          <a:spcPct val="105000"/>
                        </a:lnSpc>
                        <a:spcAft>
                          <a:spcPts val="1200"/>
                        </a:spcAft>
                        <a:buNone/>
                      </a:pPr>
                      <a:r>
                        <a:rPr lang="en-IE" sz="1400" b="0" kern="1200" dirty="0">
                          <a:solidFill>
                            <a:schemeClr val="tx1"/>
                          </a:solidFill>
                          <a:effectLst/>
                          <a:latin typeface="+mn-lt"/>
                          <a:ea typeface="+mn-ea"/>
                          <a:cs typeface="+mn-cs"/>
                        </a:rPr>
                        <a:t>Tourism labour market (characteristics)</a:t>
                      </a:r>
                    </a:p>
                  </a:txBody>
                  <a:tcPr marL="68580" marR="68580" marT="53975" marB="53975"/>
                </a:tc>
                <a:tc>
                  <a:txBody>
                    <a:bodyPr/>
                    <a:lstStyle/>
                    <a:p>
                      <a:pPr marL="0" algn="l">
                        <a:lnSpc>
                          <a:spcPct val="105000"/>
                        </a:lnSpc>
                        <a:spcAft>
                          <a:spcPts val="0"/>
                        </a:spcAft>
                        <a:buNone/>
                      </a:pPr>
                      <a:r>
                        <a:rPr lang="en-GB" sz="1400" dirty="0">
                          <a:effectLst/>
                          <a:latin typeface="+mn-lt"/>
                          <a:ea typeface="Times New Roman" panose="02020603050405020304" pitchFamily="18" charset="0"/>
                        </a:rPr>
                        <a:t>&lt;socio-demographic or employment groups to be determined&gt; in tourism industries </a:t>
                      </a:r>
                    </a:p>
                    <a:p>
                      <a:pPr marL="0" algn="l">
                        <a:lnSpc>
                          <a:spcPct val="105000"/>
                        </a:lnSpc>
                        <a:spcAft>
                          <a:spcPts val="1200"/>
                        </a:spcAft>
                        <a:buNone/>
                      </a:pPr>
                      <a:r>
                        <a:rPr lang="en-GB" sz="1400" dirty="0">
                          <a:effectLst/>
                          <a:latin typeface="+mn-lt"/>
                          <a:ea typeface="Times New Roman" panose="02020603050405020304" pitchFamily="18" charset="0"/>
                        </a:rPr>
                        <a:t>[as % of employment in selected tourism industries]</a:t>
                      </a:r>
                      <a:endParaRPr lang="en-IE" sz="1400" dirty="0">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3313140288"/>
                  </a:ext>
                </a:extLst>
              </a:tr>
              <a:tr h="607971">
                <a:tc>
                  <a:txBody>
                    <a:bodyPr/>
                    <a:lstStyle/>
                    <a:p>
                      <a:pPr marL="0" algn="l" defTabSz="914400" rtl="0" eaLnBrk="1" latinLnBrk="0" hangingPunct="1">
                        <a:lnSpc>
                          <a:spcPct val="105000"/>
                        </a:lnSpc>
                        <a:spcAft>
                          <a:spcPts val="0"/>
                        </a:spcAft>
                        <a:buNone/>
                      </a:pPr>
                      <a:r>
                        <a:rPr lang="en-IE" sz="1400" b="1" kern="1200" dirty="0">
                          <a:solidFill>
                            <a:schemeClr val="lt1"/>
                          </a:solidFill>
                          <a:effectLst/>
                          <a:latin typeface="+mn-lt"/>
                          <a:ea typeface="+mn-ea"/>
                          <a:cs typeface="+mn-cs"/>
                        </a:rPr>
                        <a:t>Soc</a:t>
                      </a:r>
                    </a:p>
                  </a:txBody>
                  <a:tcPr marL="68580" marR="68580" marT="53975" marB="53975"/>
                </a:tc>
                <a:tc>
                  <a:txBody>
                    <a:bodyPr/>
                    <a:lstStyle/>
                    <a:p>
                      <a:pPr marL="0" algn="l" defTabSz="914400" rtl="0" eaLnBrk="1" latinLnBrk="0" hangingPunct="1">
                        <a:lnSpc>
                          <a:spcPct val="105000"/>
                        </a:lnSpc>
                        <a:spcAft>
                          <a:spcPts val="0"/>
                        </a:spcAft>
                        <a:buNone/>
                      </a:pPr>
                      <a:r>
                        <a:rPr lang="en-IE" sz="1400" b="0" kern="1200" dirty="0">
                          <a:solidFill>
                            <a:schemeClr val="tx1"/>
                          </a:solidFill>
                          <a:effectLst/>
                          <a:latin typeface="+mn-lt"/>
                          <a:ea typeface="+mn-ea"/>
                          <a:cs typeface="+mn-cs"/>
                        </a:rPr>
                        <a:t>Remuneration in tourism industries</a:t>
                      </a:r>
                    </a:p>
                  </a:txBody>
                  <a:tcPr marL="68580" marR="68580" marT="53975" marB="53975"/>
                </a:tc>
                <a:tc>
                  <a:txBody>
                    <a:bodyPr/>
                    <a:lstStyle/>
                    <a:p>
                      <a:pPr marL="0" algn="l">
                        <a:lnSpc>
                          <a:spcPct val="105000"/>
                        </a:lnSpc>
                        <a:spcAft>
                          <a:spcPts val="0"/>
                        </a:spcAft>
                        <a:buNone/>
                      </a:pPr>
                      <a:r>
                        <a:rPr lang="en-GB" sz="1400" dirty="0">
                          <a:effectLst/>
                          <a:latin typeface="+mn-lt"/>
                          <a:ea typeface="Times New Roman" panose="02020603050405020304" pitchFamily="18" charset="0"/>
                          <a:cs typeface="Calibri" panose="020F0502020204030204" pitchFamily="34" charset="0"/>
                        </a:rPr>
                        <a:t>Gross hourly earnings in selected tourism industries [euro]</a:t>
                      </a:r>
                      <a:endParaRPr lang="en-IE" sz="1400" dirty="0">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3011095014"/>
                  </a:ext>
                </a:extLst>
              </a:tr>
            </a:tbl>
          </a:graphicData>
        </a:graphic>
      </p:graphicFrame>
      <p:sp>
        <p:nvSpPr>
          <p:cNvPr id="2" name="Slide Number Placeholder 5">
            <a:extLst>
              <a:ext uri="{FF2B5EF4-FFF2-40B4-BE49-F238E27FC236}">
                <a16:creationId xmlns:a16="http://schemas.microsoft.com/office/drawing/2014/main" id="{8EC8C3FB-1317-C396-90E8-F3675ED92F3E}"/>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10</a:t>
            </a:fld>
            <a:endParaRPr lang="en-IE" dirty="0"/>
          </a:p>
        </p:txBody>
      </p:sp>
    </p:spTree>
    <p:extLst>
      <p:ext uri="{BB962C8B-B14F-4D97-AF65-F5344CB8AC3E}">
        <p14:creationId xmlns:p14="http://schemas.microsoft.com/office/powerpoint/2010/main" val="312477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72CD7-E9D4-7058-DF16-E5A442CC95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8CD1136-DC73-2745-1E37-70EAB373614A}"/>
              </a:ext>
            </a:extLst>
          </p:cNvPr>
          <p:cNvSpPr>
            <a:spLocks noGrp="1"/>
          </p:cNvSpPr>
          <p:nvPr>
            <p:ph type="title"/>
          </p:nvPr>
        </p:nvSpPr>
        <p:spPr/>
        <p:txBody>
          <a:bodyPr/>
          <a:lstStyle/>
          <a:p>
            <a:r>
              <a:rPr lang="en-GB" dirty="0"/>
              <a:t>Environmental sustainability </a:t>
            </a:r>
            <a:r>
              <a:rPr lang="en-GB" dirty="0">
                <a:solidFill>
                  <a:schemeClr val="bg1">
                    <a:lumMod val="75000"/>
                  </a:schemeClr>
                </a:solidFill>
              </a:rPr>
              <a:t>- examples</a:t>
            </a:r>
          </a:p>
        </p:txBody>
      </p:sp>
      <p:graphicFrame>
        <p:nvGraphicFramePr>
          <p:cNvPr id="3" name="Content Placeholder 2">
            <a:extLst>
              <a:ext uri="{FF2B5EF4-FFF2-40B4-BE49-F238E27FC236}">
                <a16:creationId xmlns:a16="http://schemas.microsoft.com/office/drawing/2014/main" id="{6C0B63EC-DB94-591B-7849-24629FF52C8A}"/>
              </a:ext>
            </a:extLst>
          </p:cNvPr>
          <p:cNvGraphicFramePr>
            <a:graphicFrameLocks noGrp="1"/>
          </p:cNvGraphicFramePr>
          <p:nvPr>
            <p:ph idx="1"/>
            <p:extLst>
              <p:ext uri="{D42A27DB-BD31-4B8C-83A1-F6EECF244321}">
                <p14:modId xmlns:p14="http://schemas.microsoft.com/office/powerpoint/2010/main" val="3329656343"/>
              </p:ext>
            </p:extLst>
          </p:nvPr>
        </p:nvGraphicFramePr>
        <p:xfrm>
          <a:off x="452581" y="1414314"/>
          <a:ext cx="11453090" cy="4353060"/>
        </p:xfrm>
        <a:graphic>
          <a:graphicData uri="http://schemas.openxmlformats.org/drawingml/2006/table">
            <a:tbl>
              <a:tblPr firstRow="1" firstCol="1" bandRow="1">
                <a:tableStyleId>{5C22544A-7EE6-4342-B048-85BDC9FD1C3A}</a:tableStyleId>
              </a:tblPr>
              <a:tblGrid>
                <a:gridCol w="659208">
                  <a:extLst>
                    <a:ext uri="{9D8B030D-6E8A-4147-A177-3AD203B41FA5}">
                      <a16:colId xmlns:a16="http://schemas.microsoft.com/office/drawing/2014/main" val="628125271"/>
                    </a:ext>
                  </a:extLst>
                </a:gridCol>
                <a:gridCol w="3201593">
                  <a:extLst>
                    <a:ext uri="{9D8B030D-6E8A-4147-A177-3AD203B41FA5}">
                      <a16:colId xmlns:a16="http://schemas.microsoft.com/office/drawing/2014/main" val="2239205399"/>
                    </a:ext>
                  </a:extLst>
                </a:gridCol>
                <a:gridCol w="7592289">
                  <a:extLst>
                    <a:ext uri="{9D8B030D-6E8A-4147-A177-3AD203B41FA5}">
                      <a16:colId xmlns:a16="http://schemas.microsoft.com/office/drawing/2014/main" val="3745943213"/>
                    </a:ext>
                  </a:extLst>
                </a:gridCol>
              </a:tblGrid>
              <a:tr h="264388">
                <a:tc>
                  <a:txBody>
                    <a:bodyPr/>
                    <a:lstStyle/>
                    <a:p>
                      <a:pPr algn="l">
                        <a:lnSpc>
                          <a:spcPct val="105000"/>
                        </a:lnSpc>
                        <a:spcAft>
                          <a:spcPts val="1200"/>
                        </a:spcAft>
                        <a:buNone/>
                      </a:pPr>
                      <a:r>
                        <a:rPr lang="en-IE" sz="1400" dirty="0">
                          <a:effectLst/>
                        </a:rPr>
                        <a:t>Dim.</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nchor="ctr"/>
                </a:tc>
                <a:tc>
                  <a:txBody>
                    <a:bodyPr/>
                    <a:lstStyle/>
                    <a:p>
                      <a:pPr algn="l">
                        <a:lnSpc>
                          <a:spcPct val="105000"/>
                        </a:lnSpc>
                        <a:spcAft>
                          <a:spcPts val="1200"/>
                        </a:spcAft>
                        <a:buNone/>
                      </a:pPr>
                      <a:r>
                        <a:rPr lang="en-IE" sz="1400" dirty="0">
                          <a:effectLst/>
                        </a:rPr>
                        <a:t>Topic</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nchor="ctr"/>
                </a:tc>
                <a:tc>
                  <a:txBody>
                    <a:bodyPr/>
                    <a:lstStyle/>
                    <a:p>
                      <a:pPr algn="l">
                        <a:lnSpc>
                          <a:spcPct val="105000"/>
                        </a:lnSpc>
                        <a:spcAft>
                          <a:spcPts val="1200"/>
                        </a:spcAft>
                        <a:buNone/>
                      </a:pPr>
                      <a:r>
                        <a:rPr lang="en-IE" sz="1400" dirty="0">
                          <a:effectLst/>
                        </a:rPr>
                        <a:t>Example of an indicator</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nchor="ctr"/>
                </a:tc>
                <a:extLst>
                  <a:ext uri="{0D108BD9-81ED-4DB2-BD59-A6C34878D82A}">
                    <a16:rowId xmlns:a16="http://schemas.microsoft.com/office/drawing/2014/main" val="1263948413"/>
                  </a:ext>
                </a:extLst>
              </a:tr>
              <a:tr h="314784">
                <a:tc>
                  <a:txBody>
                    <a:bodyPr/>
                    <a:lstStyle/>
                    <a:p>
                      <a:pPr algn="l">
                        <a:lnSpc>
                          <a:spcPct val="105000"/>
                        </a:lnSpc>
                        <a:spcAft>
                          <a:spcPts val="1200"/>
                        </a:spcAft>
                        <a:buNone/>
                      </a:pPr>
                      <a:r>
                        <a:rPr lang="en-I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Env</a:t>
                      </a:r>
                    </a:p>
                  </a:txBody>
                  <a:tcPr marL="68580" marR="68580" marT="53975" marB="53975"/>
                </a:tc>
                <a:tc>
                  <a:txBody>
                    <a:bodyPr/>
                    <a:lstStyle/>
                    <a:p>
                      <a:pPr algn="l">
                        <a:lnSpc>
                          <a:spcPct val="105000"/>
                        </a:lnSpc>
                        <a:spcAft>
                          <a:spcPts val="1200"/>
                        </a:spcAft>
                        <a:buNone/>
                      </a:pPr>
                      <a:r>
                        <a:rPr lang="en-IE" sz="1400" dirty="0">
                          <a:effectLst/>
                          <a:latin typeface="+mn-lt"/>
                          <a:ea typeface="Times New Roman" panose="02020603050405020304" pitchFamily="18" charset="0"/>
                        </a:rPr>
                        <a:t>Green mobility</a:t>
                      </a:r>
                    </a:p>
                  </a:txBody>
                  <a:tcPr marL="68580" marR="68580" marT="53975" marB="53975"/>
                </a:tc>
                <a:tc>
                  <a:txBody>
                    <a:bodyPr/>
                    <a:lstStyle/>
                    <a:p>
                      <a:pPr marL="0" algn="l">
                        <a:lnSpc>
                          <a:spcPct val="105000"/>
                        </a:lnSpc>
                        <a:spcAft>
                          <a:spcPts val="0"/>
                        </a:spcAft>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Trips by airplane as main means of transport </a:t>
                      </a:r>
                      <a:endParaRPr lang="en-IE" sz="1400" dirty="0">
                        <a:effectLst/>
                        <a:latin typeface="Arial" panose="020B0604020202020204" pitchFamily="34" charset="0"/>
                        <a:ea typeface="Times New Roman" panose="02020603050405020304" pitchFamily="18" charset="0"/>
                        <a:cs typeface="Arial" panose="020B0604020202020204" pitchFamily="34" charset="0"/>
                      </a:endParaRPr>
                    </a:p>
                    <a:p>
                      <a:pPr marL="0" algn="just">
                        <a:lnSpc>
                          <a:spcPct val="105000"/>
                        </a:lnSpc>
                        <a:spcAft>
                          <a:spcPts val="0"/>
                        </a:spcAft>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 of total number of trips]</a:t>
                      </a:r>
                      <a:endParaRPr lang="en-IE"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53975"/>
                </a:tc>
                <a:extLst>
                  <a:ext uri="{0D108BD9-81ED-4DB2-BD59-A6C34878D82A}">
                    <a16:rowId xmlns:a16="http://schemas.microsoft.com/office/drawing/2014/main" val="2882841245"/>
                  </a:ext>
                </a:extLst>
              </a:tr>
              <a:tr h="461684">
                <a:tc>
                  <a:txBody>
                    <a:bodyPr/>
                    <a:lstStyle/>
                    <a:p>
                      <a:pPr algn="l">
                        <a:lnSpc>
                          <a:spcPct val="105000"/>
                        </a:lnSpc>
                        <a:spcAft>
                          <a:spcPts val="1200"/>
                        </a:spcAft>
                        <a:buNone/>
                      </a:pPr>
                      <a:r>
                        <a:rPr lang="en-IE"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Env</a:t>
                      </a:r>
                    </a:p>
                  </a:txBody>
                  <a:tcPr marL="68580" marR="68580" marT="53975" marB="53975"/>
                </a:tc>
                <a:tc>
                  <a:txBody>
                    <a:bodyPr/>
                    <a:lstStyle/>
                    <a:p>
                      <a:pPr algn="l">
                        <a:lnSpc>
                          <a:spcPct val="105000"/>
                        </a:lnSpc>
                        <a:spcAft>
                          <a:spcPts val="1200"/>
                        </a:spcAft>
                        <a:buNone/>
                      </a:pPr>
                      <a:r>
                        <a:rPr lang="en-IE" sz="1400" dirty="0">
                          <a:effectLst/>
                          <a:latin typeface="+mn-lt"/>
                          <a:ea typeface="Times New Roman" panose="02020603050405020304" pitchFamily="18" charset="0"/>
                        </a:rPr>
                        <a:t>Green mobility</a:t>
                      </a:r>
                    </a:p>
                  </a:txBody>
                  <a:tcPr marL="68580" marR="68580" marT="53975" marB="53975"/>
                </a:tc>
                <a:tc>
                  <a:txBody>
                    <a:bodyPr/>
                    <a:lstStyle/>
                    <a:p>
                      <a:pPr marL="0" algn="l">
                        <a:lnSpc>
                          <a:spcPct val="105000"/>
                        </a:lnSpc>
                        <a:spcAft>
                          <a:spcPts val="0"/>
                        </a:spcAft>
                        <a:buNone/>
                      </a:pPr>
                      <a:r>
                        <a:rPr lang="en-GB" sz="1400">
                          <a:effectLst/>
                          <a:latin typeface="Arial" panose="020B0604020202020204" pitchFamily="34" charset="0"/>
                          <a:ea typeface="Times New Roman" panose="02020603050405020304" pitchFamily="18" charset="0"/>
                          <a:cs typeface="Arial" panose="020B0604020202020204" pitchFamily="34" charset="0"/>
                        </a:rPr>
                        <a:t>Trips by train as main means of transport </a:t>
                      </a:r>
                      <a:endParaRPr lang="en-IE" sz="1400">
                        <a:effectLst/>
                        <a:latin typeface="Arial" panose="020B0604020202020204" pitchFamily="34" charset="0"/>
                        <a:ea typeface="Times New Roman" panose="02020603050405020304" pitchFamily="18" charset="0"/>
                        <a:cs typeface="Arial" panose="020B0604020202020204" pitchFamily="34" charset="0"/>
                      </a:endParaRPr>
                    </a:p>
                    <a:p>
                      <a:pPr marL="0" algn="just">
                        <a:lnSpc>
                          <a:spcPct val="105000"/>
                        </a:lnSpc>
                        <a:spcAft>
                          <a:spcPts val="0"/>
                        </a:spcAft>
                        <a:buNone/>
                      </a:pPr>
                      <a:r>
                        <a:rPr lang="en-GB" sz="1400">
                          <a:effectLst/>
                          <a:latin typeface="Arial" panose="020B0604020202020204" pitchFamily="34" charset="0"/>
                          <a:ea typeface="Times New Roman" panose="02020603050405020304" pitchFamily="18" charset="0"/>
                          <a:cs typeface="Arial" panose="020B0604020202020204" pitchFamily="34" charset="0"/>
                        </a:rPr>
                        <a:t>[% of total number of trips]</a:t>
                      </a:r>
                      <a:endParaRPr lang="en-IE"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53975"/>
                </a:tc>
                <a:extLst>
                  <a:ext uri="{0D108BD9-81ED-4DB2-BD59-A6C34878D82A}">
                    <a16:rowId xmlns:a16="http://schemas.microsoft.com/office/drawing/2014/main" val="1134994458"/>
                  </a:ext>
                </a:extLst>
              </a:tr>
              <a:tr h="314784">
                <a:tc>
                  <a:txBody>
                    <a:bodyPr/>
                    <a:lstStyle/>
                    <a:p>
                      <a:pPr algn="l">
                        <a:lnSpc>
                          <a:spcPct val="105000"/>
                        </a:lnSpc>
                        <a:spcAft>
                          <a:spcPts val="1200"/>
                        </a:spcAft>
                        <a:buNone/>
                      </a:pPr>
                      <a:r>
                        <a:rPr lang="en-IE"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Env</a:t>
                      </a:r>
                    </a:p>
                  </a:txBody>
                  <a:tcPr marL="68580" marR="68580" marT="53975" marB="53975"/>
                </a:tc>
                <a:tc>
                  <a:txBody>
                    <a:bodyPr/>
                    <a:lstStyle/>
                    <a:p>
                      <a:pPr algn="l">
                        <a:lnSpc>
                          <a:spcPct val="105000"/>
                        </a:lnSpc>
                        <a:spcAft>
                          <a:spcPts val="1200"/>
                        </a:spcAft>
                        <a:buNone/>
                      </a:pPr>
                      <a:r>
                        <a:rPr lang="en-IE" sz="1400" dirty="0">
                          <a:effectLst/>
                          <a:latin typeface="+mn-lt"/>
                          <a:ea typeface="Times New Roman" panose="02020603050405020304" pitchFamily="18" charset="0"/>
                        </a:rPr>
                        <a:t>Long-haul dependency</a:t>
                      </a:r>
                    </a:p>
                  </a:txBody>
                  <a:tcPr marL="68580" marR="68580" marT="53975" marB="53975"/>
                </a:tc>
                <a:tc>
                  <a:txBody>
                    <a:bodyPr/>
                    <a:lstStyle/>
                    <a:p>
                      <a:pPr marL="0" algn="l">
                        <a:lnSpc>
                          <a:spcPct val="105000"/>
                        </a:lnSpc>
                        <a:spcAft>
                          <a:spcPts val="0"/>
                        </a:spcAft>
                        <a:buNone/>
                      </a:pPr>
                      <a:r>
                        <a:rPr lang="en-GB" sz="1400">
                          <a:effectLst/>
                          <a:latin typeface="Arial" panose="020B0604020202020204" pitchFamily="34" charset="0"/>
                          <a:ea typeface="Times New Roman" panose="02020603050405020304" pitchFamily="18" charset="0"/>
                          <a:cs typeface="Arial" panose="020B0604020202020204" pitchFamily="34" charset="0"/>
                        </a:rPr>
                        <a:t>Arrivals by residents from outside Europe  [% of total number of arrivals at tourist accommodation establishments]</a:t>
                      </a:r>
                      <a:endParaRPr lang="en-IE"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53975"/>
                </a:tc>
                <a:extLst>
                  <a:ext uri="{0D108BD9-81ED-4DB2-BD59-A6C34878D82A}">
                    <a16:rowId xmlns:a16="http://schemas.microsoft.com/office/drawing/2014/main" val="1107600239"/>
                  </a:ext>
                </a:extLst>
              </a:tr>
              <a:tr h="537654">
                <a:tc>
                  <a:txBody>
                    <a:bodyPr/>
                    <a:lstStyle/>
                    <a:p>
                      <a:pPr algn="l">
                        <a:lnSpc>
                          <a:spcPct val="105000"/>
                        </a:lnSpc>
                        <a:spcAft>
                          <a:spcPts val="1200"/>
                        </a:spcAft>
                        <a:buNone/>
                      </a:pPr>
                      <a:r>
                        <a:rPr lang="en-I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Env</a:t>
                      </a:r>
                    </a:p>
                  </a:txBody>
                  <a:tcPr marL="68580" marR="68580" marT="53975" marB="53975"/>
                </a:tc>
                <a:tc>
                  <a:txBody>
                    <a:bodyPr/>
                    <a:lstStyle/>
                    <a:p>
                      <a:pPr algn="l">
                        <a:lnSpc>
                          <a:spcPct val="105000"/>
                        </a:lnSpc>
                        <a:spcAft>
                          <a:spcPts val="1200"/>
                        </a:spcAft>
                        <a:buNone/>
                      </a:pPr>
                      <a:r>
                        <a:rPr lang="en-IE" sz="1400" dirty="0">
                          <a:effectLst/>
                          <a:latin typeface="+mn-lt"/>
                          <a:ea typeface="Times New Roman" panose="02020603050405020304" pitchFamily="18" charset="0"/>
                        </a:rPr>
                        <a:t>Bathing water quality</a:t>
                      </a:r>
                    </a:p>
                  </a:txBody>
                  <a:tcPr marL="68580" marR="68580" marT="53975" marB="53975"/>
                </a:tc>
                <a:tc>
                  <a:txBody>
                    <a:bodyPr/>
                    <a:lstStyle/>
                    <a:p>
                      <a:pPr marL="0" algn="just">
                        <a:lnSpc>
                          <a:spcPct val="105000"/>
                        </a:lnSpc>
                        <a:spcAft>
                          <a:spcPts val="0"/>
                        </a:spcAft>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Bathing waters classified as excellent or good quality </a:t>
                      </a:r>
                      <a:endParaRPr lang="en-IE" sz="1400" dirty="0">
                        <a:effectLst/>
                        <a:latin typeface="Arial" panose="020B0604020202020204" pitchFamily="34" charset="0"/>
                        <a:ea typeface="Times New Roman" panose="02020603050405020304" pitchFamily="18" charset="0"/>
                        <a:cs typeface="Arial" panose="020B0604020202020204" pitchFamily="34" charset="0"/>
                      </a:endParaRPr>
                    </a:p>
                    <a:p>
                      <a:pPr marL="0" algn="just">
                        <a:lnSpc>
                          <a:spcPct val="105000"/>
                        </a:lnSpc>
                        <a:spcAft>
                          <a:spcPts val="0"/>
                        </a:spcAft>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 of all bathing waters]</a:t>
                      </a:r>
                      <a:endParaRPr lang="en-IE"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53975" marB="53975"/>
                </a:tc>
                <a:extLst>
                  <a:ext uri="{0D108BD9-81ED-4DB2-BD59-A6C34878D82A}">
                    <a16:rowId xmlns:a16="http://schemas.microsoft.com/office/drawing/2014/main" val="2404140953"/>
                  </a:ext>
                </a:extLst>
              </a:tr>
              <a:tr h="537654">
                <a:tc>
                  <a:txBody>
                    <a:bodyPr/>
                    <a:lstStyle/>
                    <a:p>
                      <a:pPr algn="l">
                        <a:lnSpc>
                          <a:spcPct val="105000"/>
                        </a:lnSpc>
                        <a:spcAft>
                          <a:spcPts val="1200"/>
                        </a:spcAft>
                        <a:buNone/>
                      </a:pPr>
                      <a:r>
                        <a:rPr lang="en-I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Env</a:t>
                      </a:r>
                    </a:p>
                  </a:txBody>
                  <a:tcPr marL="68580" marR="68580" marT="53975" marB="53975"/>
                </a:tc>
                <a:tc>
                  <a:txBody>
                    <a:bodyPr/>
                    <a:lstStyle/>
                    <a:p>
                      <a:pPr algn="l">
                        <a:lnSpc>
                          <a:spcPct val="105000"/>
                        </a:lnSpc>
                        <a:spcAft>
                          <a:spcPts val="1200"/>
                        </a:spcAft>
                        <a:buNone/>
                      </a:pPr>
                      <a:r>
                        <a:rPr lang="en-IE" sz="1400" dirty="0">
                          <a:solidFill>
                            <a:srgbClr val="C00000"/>
                          </a:solidFill>
                          <a:effectLst/>
                          <a:latin typeface="+mn-lt"/>
                          <a:ea typeface="Times New Roman" panose="02020603050405020304" pitchFamily="18" charset="0"/>
                        </a:rPr>
                        <a:t>Greenhouse gas emissions (tourism industries, air travel)</a:t>
                      </a:r>
                    </a:p>
                  </a:txBody>
                  <a:tcPr marL="68580" marR="68580" marT="53975" marB="53975"/>
                </a:tc>
                <a:tc>
                  <a:txBody>
                    <a:bodyPr/>
                    <a:lstStyle/>
                    <a:p>
                      <a:pPr marL="0" algn="l">
                        <a:lnSpc>
                          <a:spcPct val="105000"/>
                        </a:lnSpc>
                        <a:spcAft>
                          <a:spcPts val="1200"/>
                        </a:spcAft>
                        <a:buNone/>
                      </a:pPr>
                      <a:r>
                        <a:rPr lang="en-GB" sz="1400" i="1" dirty="0">
                          <a:solidFill>
                            <a:srgbClr val="C00000"/>
                          </a:solidFill>
                          <a:effectLst/>
                          <a:latin typeface="+mn-lt"/>
                          <a:ea typeface="Times New Roman" panose="02020603050405020304" pitchFamily="18" charset="0"/>
                        </a:rPr>
                        <a:t>To be developed</a:t>
                      </a:r>
                      <a:endParaRPr lang="en-IE" sz="1400" dirty="0">
                        <a:solidFill>
                          <a:srgbClr val="C00000"/>
                        </a:solidFill>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493140817"/>
                  </a:ext>
                </a:extLst>
              </a:tr>
              <a:tr h="461684">
                <a:tc>
                  <a:txBody>
                    <a:bodyPr/>
                    <a:lstStyle/>
                    <a:p>
                      <a:pPr algn="l">
                        <a:lnSpc>
                          <a:spcPct val="105000"/>
                        </a:lnSpc>
                        <a:spcAft>
                          <a:spcPts val="0"/>
                        </a:spcAft>
                        <a:buNone/>
                      </a:pPr>
                      <a:r>
                        <a:rPr lang="en-I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Env</a:t>
                      </a:r>
                    </a:p>
                  </a:txBody>
                  <a:tcPr marL="68580" marR="68580" marT="53975" marB="53975"/>
                </a:tc>
                <a:tc>
                  <a:txBody>
                    <a:bodyPr/>
                    <a:lstStyle/>
                    <a:p>
                      <a:pPr algn="l">
                        <a:lnSpc>
                          <a:spcPct val="105000"/>
                        </a:lnSpc>
                        <a:spcAft>
                          <a:spcPts val="0"/>
                        </a:spcAft>
                        <a:buNone/>
                      </a:pPr>
                      <a:r>
                        <a:rPr lang="en-IE" sz="1400" dirty="0">
                          <a:solidFill>
                            <a:srgbClr val="C00000"/>
                          </a:solidFill>
                          <a:effectLst/>
                          <a:latin typeface="+mn-lt"/>
                          <a:ea typeface="Times New Roman" panose="02020603050405020304" pitchFamily="18" charset="0"/>
                        </a:rPr>
                        <a:t>Energy use , energy intensity</a:t>
                      </a:r>
                    </a:p>
                  </a:txBody>
                  <a:tcPr marL="68580" marR="68580" marT="53975" marB="53975"/>
                </a:tc>
                <a:tc>
                  <a:txBody>
                    <a:bodyPr/>
                    <a:lstStyle/>
                    <a:p>
                      <a:pPr marL="0" algn="l">
                        <a:lnSpc>
                          <a:spcPct val="105000"/>
                        </a:lnSpc>
                        <a:spcAft>
                          <a:spcPts val="0"/>
                        </a:spcAft>
                        <a:buNone/>
                      </a:pPr>
                      <a:r>
                        <a:rPr lang="en-GB" sz="1400" i="1" dirty="0">
                          <a:solidFill>
                            <a:srgbClr val="C00000"/>
                          </a:solidFill>
                          <a:effectLst/>
                          <a:latin typeface="+mn-lt"/>
                          <a:ea typeface="Times New Roman" panose="02020603050405020304" pitchFamily="18" charset="0"/>
                        </a:rPr>
                        <a:t>To be developed</a:t>
                      </a:r>
                      <a:endParaRPr lang="en-IE" sz="1400" dirty="0">
                        <a:solidFill>
                          <a:srgbClr val="C00000"/>
                        </a:solidFill>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3313140288"/>
                  </a:ext>
                </a:extLst>
              </a:tr>
              <a:tr h="461684">
                <a:tc>
                  <a:txBody>
                    <a:bodyPr/>
                    <a:lstStyle/>
                    <a:p>
                      <a:pPr algn="l">
                        <a:lnSpc>
                          <a:spcPct val="105000"/>
                        </a:lnSpc>
                        <a:spcAft>
                          <a:spcPts val="0"/>
                        </a:spcAft>
                        <a:buNone/>
                      </a:pPr>
                      <a:r>
                        <a:rPr lang="en-I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Env</a:t>
                      </a:r>
                    </a:p>
                  </a:txBody>
                  <a:tcPr marL="68580" marR="68580" marT="53975" marB="53975"/>
                </a:tc>
                <a:tc>
                  <a:txBody>
                    <a:bodyPr/>
                    <a:lstStyle/>
                    <a:p>
                      <a:pPr algn="l">
                        <a:lnSpc>
                          <a:spcPct val="105000"/>
                        </a:lnSpc>
                        <a:spcAft>
                          <a:spcPts val="0"/>
                        </a:spcAft>
                        <a:buNone/>
                      </a:pPr>
                      <a:r>
                        <a:rPr lang="en-IE" sz="1400" dirty="0">
                          <a:solidFill>
                            <a:srgbClr val="C00000"/>
                          </a:solidFill>
                          <a:effectLst/>
                          <a:latin typeface="+mn-lt"/>
                          <a:ea typeface="Times New Roman" panose="02020603050405020304" pitchFamily="18" charset="0"/>
                        </a:rPr>
                        <a:t>Water use</a:t>
                      </a:r>
                    </a:p>
                  </a:txBody>
                  <a:tcPr marL="68580" marR="68580" marT="53975" marB="53975"/>
                </a:tc>
                <a:tc>
                  <a:txBody>
                    <a:bodyPr/>
                    <a:lstStyle/>
                    <a:p>
                      <a:pPr marL="0" algn="l">
                        <a:lnSpc>
                          <a:spcPct val="105000"/>
                        </a:lnSpc>
                        <a:spcAft>
                          <a:spcPts val="0"/>
                        </a:spcAft>
                        <a:buNone/>
                      </a:pPr>
                      <a:r>
                        <a:rPr lang="en-GB" sz="1400" i="1" dirty="0">
                          <a:solidFill>
                            <a:srgbClr val="C00000"/>
                          </a:solidFill>
                          <a:effectLst/>
                          <a:latin typeface="+mn-lt"/>
                          <a:ea typeface="Times New Roman" panose="02020603050405020304" pitchFamily="18" charset="0"/>
                        </a:rPr>
                        <a:t>To be developed</a:t>
                      </a:r>
                      <a:endParaRPr lang="en-IE" sz="1400" dirty="0">
                        <a:solidFill>
                          <a:srgbClr val="C00000"/>
                        </a:solidFill>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3011095014"/>
                  </a:ext>
                </a:extLst>
              </a:tr>
              <a:tr h="461684">
                <a:tc>
                  <a:txBody>
                    <a:bodyPr/>
                    <a:lstStyle/>
                    <a:p>
                      <a:pPr algn="l">
                        <a:lnSpc>
                          <a:spcPct val="105000"/>
                        </a:lnSpc>
                        <a:spcAft>
                          <a:spcPts val="0"/>
                        </a:spcAft>
                        <a:buNone/>
                      </a:pPr>
                      <a:r>
                        <a:rPr lang="en-IE"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Env</a:t>
                      </a:r>
                    </a:p>
                  </a:txBody>
                  <a:tcPr marL="68580" marR="68580" marT="53975" marB="53975"/>
                </a:tc>
                <a:tc>
                  <a:txBody>
                    <a:bodyPr/>
                    <a:lstStyle/>
                    <a:p>
                      <a:pPr algn="l">
                        <a:lnSpc>
                          <a:spcPct val="105000"/>
                        </a:lnSpc>
                        <a:spcAft>
                          <a:spcPts val="0"/>
                        </a:spcAft>
                        <a:buNone/>
                      </a:pPr>
                      <a:r>
                        <a:rPr lang="en-IE" sz="1400" dirty="0">
                          <a:solidFill>
                            <a:srgbClr val="C00000"/>
                          </a:solidFill>
                          <a:effectLst/>
                          <a:latin typeface="+mn-lt"/>
                          <a:ea typeface="Times New Roman" panose="02020603050405020304" pitchFamily="18" charset="0"/>
                        </a:rPr>
                        <a:t>Waste</a:t>
                      </a:r>
                    </a:p>
                  </a:txBody>
                  <a:tcPr marL="68580" marR="68580" marT="53975" marB="53975"/>
                </a:tc>
                <a:tc>
                  <a:txBody>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GB" sz="1400" i="1" dirty="0">
                          <a:solidFill>
                            <a:srgbClr val="C00000"/>
                          </a:solidFill>
                          <a:effectLst/>
                          <a:latin typeface="+mn-lt"/>
                          <a:ea typeface="Times New Roman" panose="02020603050405020304" pitchFamily="18" charset="0"/>
                        </a:rPr>
                        <a:t>To be developed</a:t>
                      </a:r>
                      <a:endParaRPr lang="en-IE" sz="1400" dirty="0">
                        <a:solidFill>
                          <a:srgbClr val="C00000"/>
                        </a:solidFill>
                        <a:effectLst/>
                        <a:latin typeface="+mn-lt"/>
                        <a:ea typeface="Times New Roman" panose="02020603050405020304" pitchFamily="18" charset="0"/>
                      </a:endParaRPr>
                    </a:p>
                  </a:txBody>
                  <a:tcPr marL="68580" marR="68580" marT="53975" marB="53975"/>
                </a:tc>
                <a:extLst>
                  <a:ext uri="{0D108BD9-81ED-4DB2-BD59-A6C34878D82A}">
                    <a16:rowId xmlns:a16="http://schemas.microsoft.com/office/drawing/2014/main" val="3827112586"/>
                  </a:ext>
                </a:extLst>
              </a:tr>
            </a:tbl>
          </a:graphicData>
        </a:graphic>
      </p:graphicFrame>
      <p:sp>
        <p:nvSpPr>
          <p:cNvPr id="2" name="Slide Number Placeholder 5">
            <a:extLst>
              <a:ext uri="{FF2B5EF4-FFF2-40B4-BE49-F238E27FC236}">
                <a16:creationId xmlns:a16="http://schemas.microsoft.com/office/drawing/2014/main" id="{77E7349B-BC88-67EE-5D88-C3B47F17D5A7}"/>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11</a:t>
            </a:fld>
            <a:endParaRPr lang="en-IE" dirty="0"/>
          </a:p>
        </p:txBody>
      </p:sp>
    </p:spTree>
    <p:extLst>
      <p:ext uri="{BB962C8B-B14F-4D97-AF65-F5344CB8AC3E}">
        <p14:creationId xmlns:p14="http://schemas.microsoft.com/office/powerpoint/2010/main" val="349921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B0441F-2716-68A8-50FC-F547C368E3A7}"/>
              </a:ext>
            </a:extLst>
          </p:cNvPr>
          <p:cNvSpPr>
            <a:spLocks noGrp="1"/>
          </p:cNvSpPr>
          <p:nvPr>
            <p:ph type="title"/>
          </p:nvPr>
        </p:nvSpPr>
        <p:spPr/>
        <p:txBody>
          <a:bodyPr/>
          <a:lstStyle/>
          <a:p>
            <a:r>
              <a:rPr lang="en-IE" dirty="0"/>
              <a:t>“Hot potatoes”</a:t>
            </a:r>
            <a:endParaRPr lang="en-GB" dirty="0"/>
          </a:p>
        </p:txBody>
      </p:sp>
      <p:sp>
        <p:nvSpPr>
          <p:cNvPr id="6" name="Content Placeholder 5">
            <a:extLst>
              <a:ext uri="{FF2B5EF4-FFF2-40B4-BE49-F238E27FC236}">
                <a16:creationId xmlns:a16="http://schemas.microsoft.com/office/drawing/2014/main" id="{CC424D1E-1996-F54A-7ADE-FB8870687770}"/>
              </a:ext>
            </a:extLst>
          </p:cNvPr>
          <p:cNvSpPr>
            <a:spLocks noGrp="1"/>
          </p:cNvSpPr>
          <p:nvPr>
            <p:ph idx="1"/>
          </p:nvPr>
        </p:nvSpPr>
        <p:spPr>
          <a:xfrm>
            <a:off x="838199" y="1825625"/>
            <a:ext cx="10781145" cy="4335893"/>
          </a:xfrm>
        </p:spPr>
        <p:txBody>
          <a:bodyPr/>
          <a:lstStyle/>
          <a:p>
            <a:pPr>
              <a:lnSpc>
                <a:spcPct val="100000"/>
              </a:lnSpc>
              <a:spcBef>
                <a:spcPts val="1200"/>
              </a:spcBef>
              <a:spcAft>
                <a:spcPts val="600"/>
              </a:spcAft>
            </a:pPr>
            <a:r>
              <a:rPr lang="en-GB" sz="1800" dirty="0"/>
              <a:t>Contents and scope:</a:t>
            </a:r>
            <a:endParaRPr lang="en-IE" sz="1800" dirty="0"/>
          </a:p>
          <a:p>
            <a:pPr marL="571500" lvl="0" indent="-285750">
              <a:lnSpc>
                <a:spcPct val="100000"/>
              </a:lnSpc>
              <a:spcBef>
                <a:spcPts val="0"/>
              </a:spcBef>
              <a:spcAft>
                <a:spcPts val="600"/>
              </a:spcAft>
              <a:buFont typeface="Wingdings" panose="05000000000000000000" pitchFamily="2" charset="2"/>
              <a:buChar char="§"/>
            </a:pPr>
            <a:r>
              <a:rPr lang="en-GB" sz="1600" dirty="0"/>
              <a:t>Scope: balancing the ideal delineation with the pragmatic delineation, considering constraints of data sources</a:t>
            </a:r>
            <a:endParaRPr lang="en-IE" sz="1600" dirty="0"/>
          </a:p>
          <a:p>
            <a:pPr marL="742950" lvl="2" indent="0">
              <a:lnSpc>
                <a:spcPct val="100000"/>
              </a:lnSpc>
              <a:spcBef>
                <a:spcPts val="0"/>
              </a:spcBef>
              <a:spcAft>
                <a:spcPts val="600"/>
              </a:spcAft>
              <a:buNone/>
            </a:pPr>
            <a:r>
              <a:rPr lang="en-GB" sz="1400" dirty="0">
                <a:solidFill>
                  <a:schemeClr val="tx1">
                    <a:lumMod val="95000"/>
                    <a:lumOff val="5000"/>
                  </a:schemeClr>
                </a:solidFill>
              </a:rPr>
              <a:t>e.g. scope of </a:t>
            </a:r>
            <a:r>
              <a:rPr lang="en-GB" sz="1400" dirty="0" err="1">
                <a:solidFill>
                  <a:schemeClr val="tx1">
                    <a:lumMod val="95000"/>
                    <a:lumOff val="5000"/>
                  </a:schemeClr>
                </a:solidFill>
              </a:rPr>
              <a:t>‘tourism</a:t>
            </a:r>
            <a:r>
              <a:rPr lang="en-GB" sz="1400" dirty="0">
                <a:solidFill>
                  <a:schemeClr val="tx1">
                    <a:lumMod val="95000"/>
                    <a:lumOff val="5000"/>
                  </a:schemeClr>
                </a:solidFill>
              </a:rPr>
              <a:t> industries’ differs depending on the source considered (LFS, SBS, Environmental accounts, etc.).</a:t>
            </a:r>
            <a:endParaRPr lang="en-IE" sz="1400" dirty="0">
              <a:solidFill>
                <a:schemeClr val="tx1">
                  <a:lumMod val="95000"/>
                  <a:lumOff val="5000"/>
                </a:schemeClr>
              </a:solidFill>
            </a:endParaRPr>
          </a:p>
          <a:p>
            <a:pPr marL="571500" lvl="0" indent="-285750">
              <a:lnSpc>
                <a:spcPct val="100000"/>
              </a:lnSpc>
              <a:spcBef>
                <a:spcPts val="0"/>
              </a:spcBef>
              <a:spcAft>
                <a:spcPts val="600"/>
              </a:spcAft>
              <a:buFont typeface="Wingdings" panose="05000000000000000000" pitchFamily="2" charset="2"/>
              <a:buChar char="§"/>
            </a:pPr>
            <a:r>
              <a:rPr lang="en-GB" sz="1600" dirty="0"/>
              <a:t>Concepts and definitions: subjective choices linked to relevance</a:t>
            </a:r>
            <a:endParaRPr lang="en-IE" sz="1600" dirty="0"/>
          </a:p>
          <a:p>
            <a:pPr marL="742950" lvl="2" indent="0">
              <a:lnSpc>
                <a:spcPct val="100000"/>
              </a:lnSpc>
              <a:spcBef>
                <a:spcPts val="0"/>
              </a:spcBef>
              <a:spcAft>
                <a:spcPts val="600"/>
              </a:spcAft>
              <a:buNone/>
            </a:pPr>
            <a:r>
              <a:rPr lang="en-GB" sz="1400" dirty="0" err="1">
                <a:solidFill>
                  <a:schemeClr val="tx1">
                    <a:lumMod val="95000"/>
                    <a:lumOff val="5000"/>
                  </a:schemeClr>
                </a:solidFill>
              </a:rPr>
              <a:t>e.g</a:t>
            </a:r>
            <a:r>
              <a:rPr lang="en-GB" sz="1400" dirty="0">
                <a:solidFill>
                  <a:schemeClr val="tx1">
                    <a:lumMod val="95000"/>
                    <a:lumOff val="5000"/>
                  </a:schemeClr>
                </a:solidFill>
              </a:rPr>
              <a:t>, the types of transport to classify as sustainable or not sustainable? </a:t>
            </a:r>
            <a:endParaRPr lang="en-IE" sz="1400" dirty="0">
              <a:solidFill>
                <a:schemeClr val="tx1">
                  <a:lumMod val="95000"/>
                  <a:lumOff val="5000"/>
                </a:schemeClr>
              </a:solidFill>
            </a:endParaRPr>
          </a:p>
          <a:p>
            <a:pPr marL="571500" lvl="0" indent="-285750">
              <a:lnSpc>
                <a:spcPct val="100000"/>
              </a:lnSpc>
              <a:spcBef>
                <a:spcPts val="0"/>
              </a:spcBef>
              <a:spcAft>
                <a:spcPts val="600"/>
              </a:spcAft>
              <a:buFont typeface="Wingdings" panose="05000000000000000000" pitchFamily="2" charset="2"/>
              <a:buChar char="§"/>
            </a:pPr>
            <a:r>
              <a:rPr lang="en-GB" sz="1600" dirty="0"/>
              <a:t>Scientific quality versus ease of communication and clarity for users</a:t>
            </a:r>
            <a:endParaRPr lang="en-IE" sz="1600" dirty="0"/>
          </a:p>
          <a:p>
            <a:pPr marL="742950" lvl="2" indent="0">
              <a:lnSpc>
                <a:spcPct val="100000"/>
              </a:lnSpc>
              <a:spcBef>
                <a:spcPts val="0"/>
              </a:spcBef>
              <a:spcAft>
                <a:spcPts val="600"/>
              </a:spcAft>
              <a:buNone/>
            </a:pPr>
            <a:r>
              <a:rPr lang="en-GB" sz="1400" dirty="0">
                <a:solidFill>
                  <a:schemeClr val="tx1">
                    <a:lumMod val="95000"/>
                    <a:lumOff val="5000"/>
                  </a:schemeClr>
                </a:solidFill>
              </a:rPr>
              <a:t>e.g. using Gini coefficient for assessing seasonality or the share of the top 2 or 3 months in the annual figures?</a:t>
            </a:r>
            <a:endParaRPr lang="en-IE" sz="1400" dirty="0">
              <a:solidFill>
                <a:schemeClr val="tx1">
                  <a:lumMod val="95000"/>
                  <a:lumOff val="5000"/>
                </a:schemeClr>
              </a:solidFill>
            </a:endParaRPr>
          </a:p>
          <a:p>
            <a:pPr>
              <a:lnSpc>
                <a:spcPct val="100000"/>
              </a:lnSpc>
              <a:spcBef>
                <a:spcPts val="2400"/>
              </a:spcBef>
              <a:spcAft>
                <a:spcPts val="600"/>
              </a:spcAft>
            </a:pPr>
            <a:r>
              <a:rPr lang="en-GB" sz="1800" dirty="0"/>
              <a:t>Governance:</a:t>
            </a:r>
            <a:endParaRPr lang="en-IE" sz="1800" dirty="0"/>
          </a:p>
          <a:p>
            <a:pPr marL="571500" lvl="0" indent="-285750">
              <a:lnSpc>
                <a:spcPct val="100000"/>
              </a:lnSpc>
              <a:spcBef>
                <a:spcPts val="0"/>
              </a:spcBef>
              <a:spcAft>
                <a:spcPts val="600"/>
              </a:spcAft>
              <a:buFont typeface="Wingdings" panose="05000000000000000000" pitchFamily="2" charset="2"/>
              <a:buChar char="§"/>
            </a:pPr>
            <a:r>
              <a:rPr lang="en-GB" sz="1600" dirty="0"/>
              <a:t>Need for international coordination</a:t>
            </a:r>
            <a:endParaRPr lang="en-IE" sz="1600" dirty="0"/>
          </a:p>
          <a:p>
            <a:pPr marL="571500" lvl="0" indent="-285750">
              <a:lnSpc>
                <a:spcPct val="100000"/>
              </a:lnSpc>
              <a:spcBef>
                <a:spcPts val="0"/>
              </a:spcBef>
              <a:spcAft>
                <a:spcPts val="600"/>
              </a:spcAft>
              <a:buFont typeface="Wingdings" panose="05000000000000000000" pitchFamily="2" charset="2"/>
              <a:buChar char="§"/>
            </a:pPr>
            <a:r>
              <a:rPr lang="en-GB" sz="1600" dirty="0"/>
              <a:t>Need for coordination in the European Statistical System, also across statistical domains</a:t>
            </a:r>
            <a:r>
              <a:rPr lang="en-GB" sz="1400" dirty="0">
                <a:solidFill>
                  <a:schemeClr val="tx1">
                    <a:lumMod val="95000"/>
                    <a:lumOff val="5000"/>
                  </a:schemeClr>
                </a:solidFill>
              </a:rPr>
              <a:t>? </a:t>
            </a:r>
            <a:endParaRPr lang="en-IE" sz="1400" dirty="0">
              <a:solidFill>
                <a:schemeClr val="tx1">
                  <a:lumMod val="95000"/>
                  <a:lumOff val="5000"/>
                </a:schemeClr>
              </a:solidFill>
            </a:endParaRPr>
          </a:p>
          <a:p>
            <a:pPr marL="571500" indent="-285750">
              <a:lnSpc>
                <a:spcPct val="100000"/>
              </a:lnSpc>
              <a:spcBef>
                <a:spcPts val="0"/>
              </a:spcBef>
              <a:spcAft>
                <a:spcPts val="600"/>
              </a:spcAft>
              <a:buFont typeface="Wingdings" panose="05000000000000000000" pitchFamily="2" charset="2"/>
              <a:buChar char="§"/>
            </a:pPr>
            <a:r>
              <a:rPr lang="en-GB" sz="1600" dirty="0"/>
              <a:t>Design, maintenance, and continued fine-tuning a set of indicators</a:t>
            </a:r>
            <a:endParaRPr lang="en-US" sz="1600" dirty="0"/>
          </a:p>
        </p:txBody>
      </p:sp>
      <p:sp>
        <p:nvSpPr>
          <p:cNvPr id="2" name="Slide Number Placeholder 5">
            <a:extLst>
              <a:ext uri="{FF2B5EF4-FFF2-40B4-BE49-F238E27FC236}">
                <a16:creationId xmlns:a16="http://schemas.microsoft.com/office/drawing/2014/main" id="{8ACB27C3-32B1-B767-3226-CCC8BE5E38C6}"/>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12</a:t>
            </a:fld>
            <a:endParaRPr lang="en-IE" dirty="0"/>
          </a:p>
        </p:txBody>
      </p:sp>
    </p:spTree>
    <p:extLst>
      <p:ext uri="{BB962C8B-B14F-4D97-AF65-F5344CB8AC3E}">
        <p14:creationId xmlns:p14="http://schemas.microsoft.com/office/powerpoint/2010/main" val="140726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C2DF6-2A14-FB32-6159-7DD01275CF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DE08F5B-A4AE-191D-3492-DD6D83A6B535}"/>
              </a:ext>
            </a:extLst>
          </p:cNvPr>
          <p:cNvSpPr>
            <a:spLocks noGrp="1"/>
          </p:cNvSpPr>
          <p:nvPr>
            <p:ph type="title"/>
          </p:nvPr>
        </p:nvSpPr>
        <p:spPr/>
        <p:txBody>
          <a:bodyPr/>
          <a:lstStyle/>
          <a:p>
            <a:r>
              <a:rPr lang="en-IE" dirty="0"/>
              <a:t>Methodological “hot potatoes”</a:t>
            </a:r>
            <a:endParaRPr lang="en-GB" dirty="0"/>
          </a:p>
        </p:txBody>
      </p:sp>
      <p:sp>
        <p:nvSpPr>
          <p:cNvPr id="6" name="Content Placeholder 5">
            <a:extLst>
              <a:ext uri="{FF2B5EF4-FFF2-40B4-BE49-F238E27FC236}">
                <a16:creationId xmlns:a16="http://schemas.microsoft.com/office/drawing/2014/main" id="{6BABF58A-FB39-9528-BB62-26DA2D95ECBD}"/>
              </a:ext>
            </a:extLst>
          </p:cNvPr>
          <p:cNvSpPr>
            <a:spLocks noGrp="1"/>
          </p:cNvSpPr>
          <p:nvPr>
            <p:ph idx="1"/>
          </p:nvPr>
        </p:nvSpPr>
        <p:spPr>
          <a:xfrm>
            <a:off x="838199" y="1825625"/>
            <a:ext cx="10901219" cy="4335893"/>
          </a:xfrm>
        </p:spPr>
        <p:txBody>
          <a:bodyPr/>
          <a:lstStyle/>
          <a:p>
            <a:pPr>
              <a:lnSpc>
                <a:spcPct val="100000"/>
              </a:lnSpc>
              <a:spcBef>
                <a:spcPts val="1200"/>
              </a:spcBef>
              <a:spcAft>
                <a:spcPts val="600"/>
              </a:spcAft>
            </a:pPr>
            <a:r>
              <a:rPr lang="en-GB" sz="1800" dirty="0"/>
              <a:t>Methodology:</a:t>
            </a:r>
            <a:endParaRPr lang="en-IE" sz="1800" dirty="0"/>
          </a:p>
          <a:p>
            <a:pPr marL="571500" indent="-285750">
              <a:lnSpc>
                <a:spcPct val="100000"/>
              </a:lnSpc>
              <a:spcBef>
                <a:spcPts val="0"/>
              </a:spcBef>
              <a:spcAft>
                <a:spcPts val="600"/>
              </a:spcAft>
              <a:buFont typeface="Wingdings" panose="05000000000000000000" pitchFamily="2" charset="2"/>
              <a:buChar char="§"/>
            </a:pPr>
            <a:r>
              <a:rPr lang="en-GB" sz="1600" dirty="0"/>
              <a:t>Bias because of scope of data collection (or data availability)</a:t>
            </a:r>
            <a:endParaRPr lang="en-IE" sz="1600" dirty="0"/>
          </a:p>
          <a:p>
            <a:pPr marL="742950" lvl="2" indent="0">
              <a:lnSpc>
                <a:spcPct val="100000"/>
              </a:lnSpc>
              <a:spcBef>
                <a:spcPts val="0"/>
              </a:spcBef>
              <a:spcAft>
                <a:spcPts val="600"/>
              </a:spcAft>
              <a:buNone/>
            </a:pPr>
            <a:r>
              <a:rPr lang="en-GB" sz="1400" dirty="0">
                <a:solidFill>
                  <a:schemeClr val="tx1">
                    <a:lumMod val="95000"/>
                    <a:lumOff val="5000"/>
                  </a:schemeClr>
                </a:solidFill>
              </a:rPr>
              <a:t>e.g. when relying on accommodation statistics, same-day visitors and tourists staying at non-rented accommodation are out-of-scope. </a:t>
            </a:r>
            <a:endParaRPr lang="en-IE" sz="1400" dirty="0">
              <a:solidFill>
                <a:schemeClr val="tx1">
                  <a:lumMod val="95000"/>
                  <a:lumOff val="5000"/>
                </a:schemeClr>
              </a:solidFill>
            </a:endParaRPr>
          </a:p>
          <a:p>
            <a:pPr marL="571500" lvl="0" indent="-285750">
              <a:lnSpc>
                <a:spcPct val="100000"/>
              </a:lnSpc>
              <a:spcBef>
                <a:spcPts val="0"/>
              </a:spcBef>
              <a:spcAft>
                <a:spcPts val="600"/>
              </a:spcAft>
              <a:buFont typeface="Wingdings" panose="05000000000000000000" pitchFamily="2" charset="2"/>
              <a:buChar char="§"/>
            </a:pPr>
            <a:r>
              <a:rPr lang="en-GB" sz="1600" dirty="0"/>
              <a:t>Deciding between optimal data sources within the European Statistical System </a:t>
            </a:r>
            <a:endParaRPr lang="en-IE" sz="1600" dirty="0"/>
          </a:p>
          <a:p>
            <a:pPr marL="742950" lvl="2" indent="0">
              <a:lnSpc>
                <a:spcPct val="100000"/>
              </a:lnSpc>
              <a:spcBef>
                <a:spcPts val="0"/>
              </a:spcBef>
              <a:spcAft>
                <a:spcPts val="600"/>
              </a:spcAft>
              <a:buNone/>
            </a:pPr>
            <a:r>
              <a:rPr lang="en-GB" sz="1400" dirty="0">
                <a:solidFill>
                  <a:schemeClr val="tx1">
                    <a:lumMod val="95000"/>
                    <a:lumOff val="5000"/>
                  </a:schemeClr>
                </a:solidFill>
              </a:rPr>
              <a:t>e.g. LFS or SBS or NA for employment data, or even country-specific sources that may be of superior quality</a:t>
            </a:r>
            <a:endParaRPr lang="en-IE" sz="1400" dirty="0">
              <a:solidFill>
                <a:schemeClr val="tx1">
                  <a:lumMod val="95000"/>
                  <a:lumOff val="5000"/>
                </a:schemeClr>
              </a:solidFill>
            </a:endParaRPr>
          </a:p>
          <a:p>
            <a:pPr marL="571500" lvl="0" indent="-285750">
              <a:lnSpc>
                <a:spcPct val="100000"/>
              </a:lnSpc>
              <a:spcBef>
                <a:spcPts val="0"/>
              </a:spcBef>
              <a:spcAft>
                <a:spcPts val="600"/>
              </a:spcAft>
              <a:buFont typeface="Wingdings" panose="05000000000000000000" pitchFamily="2" charset="2"/>
              <a:buChar char="§"/>
            </a:pPr>
            <a:r>
              <a:rPr lang="en-GB" sz="1600" dirty="0"/>
              <a:t>Allocation of impacts to the appropriate geographical reference area</a:t>
            </a:r>
            <a:endParaRPr lang="en-IE" sz="1600" dirty="0"/>
          </a:p>
          <a:p>
            <a:pPr marL="742950" lvl="2" indent="0">
              <a:lnSpc>
                <a:spcPct val="100000"/>
              </a:lnSpc>
              <a:spcBef>
                <a:spcPts val="0"/>
              </a:spcBef>
              <a:spcAft>
                <a:spcPts val="600"/>
              </a:spcAft>
              <a:buNone/>
            </a:pPr>
            <a:r>
              <a:rPr lang="en-GB" sz="1400" dirty="0">
                <a:solidFill>
                  <a:schemeClr val="tx1">
                    <a:lumMod val="95000"/>
                    <a:lumOff val="5000"/>
                  </a:schemeClr>
                </a:solidFill>
              </a:rPr>
              <a:t>e.g. how to allocate the emissions of a flight from an origin airport in country A to a destination airport in country B, operated by a carrier established in country C to transport a tourist residing in country D to a holiday destination in country E?</a:t>
            </a:r>
            <a:endParaRPr lang="en-IE" sz="1400" dirty="0">
              <a:solidFill>
                <a:schemeClr val="tx1">
                  <a:lumMod val="95000"/>
                  <a:lumOff val="5000"/>
                </a:schemeClr>
              </a:solidFill>
            </a:endParaRPr>
          </a:p>
          <a:p>
            <a:pPr marL="571500" indent="-285750">
              <a:lnSpc>
                <a:spcPct val="100000"/>
              </a:lnSpc>
              <a:spcBef>
                <a:spcPts val="0"/>
              </a:spcBef>
              <a:spcAft>
                <a:spcPts val="600"/>
              </a:spcAft>
              <a:buFont typeface="Wingdings" panose="05000000000000000000" pitchFamily="2" charset="2"/>
              <a:buChar char="§"/>
            </a:pPr>
            <a:r>
              <a:rPr lang="en-GB" sz="1600" dirty="0"/>
              <a:t>Use of modelling or auxiliary information (from unconventional data sources) to improve granularity</a:t>
            </a:r>
            <a:endParaRPr lang="en-IE" sz="1600" dirty="0"/>
          </a:p>
          <a:p>
            <a:pPr marL="742950" lvl="2" indent="0">
              <a:lnSpc>
                <a:spcPct val="100000"/>
              </a:lnSpc>
              <a:spcBef>
                <a:spcPts val="0"/>
              </a:spcBef>
              <a:spcAft>
                <a:spcPts val="600"/>
              </a:spcAft>
              <a:buNone/>
            </a:pPr>
            <a:r>
              <a:rPr lang="en-GB" sz="1400" dirty="0">
                <a:solidFill>
                  <a:schemeClr val="tx1">
                    <a:lumMod val="95000"/>
                    <a:lumOff val="5000"/>
                  </a:schemeClr>
                </a:solidFill>
              </a:rPr>
              <a:t>e.g. production of municipality level data?</a:t>
            </a:r>
            <a:endParaRPr lang="en-IE" sz="1400" dirty="0">
              <a:solidFill>
                <a:schemeClr val="tx1">
                  <a:lumMod val="95000"/>
                  <a:lumOff val="5000"/>
                </a:schemeClr>
              </a:solidFill>
            </a:endParaRPr>
          </a:p>
          <a:p>
            <a:pPr marL="571500" lvl="0" indent="-285750">
              <a:lnSpc>
                <a:spcPct val="100000"/>
              </a:lnSpc>
              <a:spcBef>
                <a:spcPts val="0"/>
              </a:spcBef>
              <a:spcAft>
                <a:spcPts val="600"/>
              </a:spcAft>
              <a:buFont typeface="Wingdings" panose="05000000000000000000" pitchFamily="2" charset="2"/>
              <a:buChar char="§"/>
            </a:pPr>
            <a:r>
              <a:rPr lang="en-GB" sz="1600" dirty="0"/>
              <a:t>Measuring aspects of sustainability currently not available in official statistics</a:t>
            </a:r>
            <a:endParaRPr lang="en-IE" sz="1600" dirty="0"/>
          </a:p>
          <a:p>
            <a:pPr marL="742950" lvl="2" indent="0">
              <a:lnSpc>
                <a:spcPct val="100000"/>
              </a:lnSpc>
              <a:spcBef>
                <a:spcPts val="0"/>
              </a:spcBef>
              <a:spcAft>
                <a:spcPts val="600"/>
              </a:spcAft>
              <a:buNone/>
            </a:pPr>
            <a:r>
              <a:rPr lang="en-GB" sz="1400" dirty="0">
                <a:solidFill>
                  <a:schemeClr val="tx1">
                    <a:lumMod val="95000"/>
                    <a:lumOff val="5000"/>
                  </a:schemeClr>
                </a:solidFill>
              </a:rPr>
              <a:t>e.g. tourism acceptance by residents</a:t>
            </a:r>
            <a:endParaRPr lang="en-IE" sz="1800" dirty="0"/>
          </a:p>
        </p:txBody>
      </p:sp>
      <p:sp>
        <p:nvSpPr>
          <p:cNvPr id="2" name="Slide Number Placeholder 5">
            <a:extLst>
              <a:ext uri="{FF2B5EF4-FFF2-40B4-BE49-F238E27FC236}">
                <a16:creationId xmlns:a16="http://schemas.microsoft.com/office/drawing/2014/main" id="{0A89DF90-B45C-2110-BF83-BB2FE7D0ACB2}"/>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13</a:t>
            </a:fld>
            <a:endParaRPr lang="en-IE" dirty="0"/>
          </a:p>
        </p:txBody>
      </p:sp>
    </p:spTree>
    <p:extLst>
      <p:ext uri="{BB962C8B-B14F-4D97-AF65-F5344CB8AC3E}">
        <p14:creationId xmlns:p14="http://schemas.microsoft.com/office/powerpoint/2010/main" val="19804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2296-D33A-9EDC-651A-F3EBBD061110}"/>
              </a:ext>
            </a:extLst>
          </p:cNvPr>
          <p:cNvSpPr>
            <a:spLocks noGrp="1"/>
          </p:cNvSpPr>
          <p:nvPr>
            <p:ph type="title"/>
          </p:nvPr>
        </p:nvSpPr>
        <p:spPr/>
        <p:txBody>
          <a:bodyPr/>
          <a:lstStyle/>
          <a:p>
            <a:r>
              <a:rPr lang="en-IE" dirty="0"/>
              <a:t>Example 1: tourism pressure</a:t>
            </a:r>
          </a:p>
        </p:txBody>
      </p:sp>
      <p:sp>
        <p:nvSpPr>
          <p:cNvPr id="4" name="Content Placeholder 3">
            <a:extLst>
              <a:ext uri="{FF2B5EF4-FFF2-40B4-BE49-F238E27FC236}">
                <a16:creationId xmlns:a16="http://schemas.microsoft.com/office/drawing/2014/main" id="{AD19B2D2-5ABA-8F45-EC6E-470B9AA721D9}"/>
              </a:ext>
            </a:extLst>
          </p:cNvPr>
          <p:cNvSpPr>
            <a:spLocks noGrp="1"/>
          </p:cNvSpPr>
          <p:nvPr>
            <p:ph sz="half" idx="15"/>
          </p:nvPr>
        </p:nvSpPr>
        <p:spPr>
          <a:xfrm>
            <a:off x="838200" y="2029022"/>
            <a:ext cx="4824000" cy="460375"/>
          </a:xfrm>
        </p:spPr>
        <p:txBody>
          <a:bodyPr>
            <a:normAutofit lnSpcReduction="10000"/>
          </a:bodyPr>
          <a:lstStyle/>
          <a:p>
            <a:r>
              <a:rPr lang="en-IE" dirty="0"/>
              <a:t>Tourism intensity - </a:t>
            </a:r>
            <a:r>
              <a:rPr lang="en-IE" dirty="0">
                <a:solidFill>
                  <a:srgbClr val="FFC000"/>
                </a:solidFill>
              </a:rPr>
              <a:t>year</a:t>
            </a:r>
          </a:p>
        </p:txBody>
      </p:sp>
      <p:pic>
        <p:nvPicPr>
          <p:cNvPr id="7" name="Content Placeholder 6">
            <a:extLst>
              <a:ext uri="{FF2B5EF4-FFF2-40B4-BE49-F238E27FC236}">
                <a16:creationId xmlns:a16="http://schemas.microsoft.com/office/drawing/2014/main" id="{7E76FE76-1822-C193-DAFC-9BDCC5A87DB0}"/>
              </a:ext>
            </a:extLst>
          </p:cNvPr>
          <p:cNvPicPr>
            <a:picLocks noGrp="1" noChangeAspect="1"/>
          </p:cNvPicPr>
          <p:nvPr>
            <p:ph sz="half" idx="1"/>
          </p:nvPr>
        </p:nvPicPr>
        <p:blipFill>
          <a:blip r:embed="rId2"/>
          <a:stretch>
            <a:fillRect/>
          </a:stretch>
        </p:blipFill>
        <p:spPr>
          <a:xfrm>
            <a:off x="1165192" y="2588555"/>
            <a:ext cx="4170016" cy="3904317"/>
          </a:xfrm>
          <a:prstGeom prst="rect">
            <a:avLst/>
          </a:prstGeom>
        </p:spPr>
      </p:pic>
      <p:sp>
        <p:nvSpPr>
          <p:cNvPr id="6" name="Content Placeholder 5">
            <a:extLst>
              <a:ext uri="{FF2B5EF4-FFF2-40B4-BE49-F238E27FC236}">
                <a16:creationId xmlns:a16="http://schemas.microsoft.com/office/drawing/2014/main" id="{DB9C8475-D44D-27F3-273C-34A322941900}"/>
              </a:ext>
            </a:extLst>
          </p:cNvPr>
          <p:cNvSpPr>
            <a:spLocks noGrp="1"/>
          </p:cNvSpPr>
          <p:nvPr>
            <p:ph sz="half" idx="17"/>
          </p:nvPr>
        </p:nvSpPr>
        <p:spPr>
          <a:xfrm>
            <a:off x="6133800" y="2029022"/>
            <a:ext cx="4824000" cy="460375"/>
          </a:xfrm>
        </p:spPr>
        <p:txBody>
          <a:bodyPr>
            <a:normAutofit lnSpcReduction="10000"/>
          </a:bodyPr>
          <a:lstStyle/>
          <a:p>
            <a:r>
              <a:rPr lang="en-IE" dirty="0"/>
              <a:t>Tourism intensity – </a:t>
            </a:r>
            <a:r>
              <a:rPr lang="en-IE" dirty="0">
                <a:solidFill>
                  <a:srgbClr val="FFC000"/>
                </a:solidFill>
              </a:rPr>
              <a:t>peak month</a:t>
            </a:r>
          </a:p>
        </p:txBody>
      </p:sp>
      <p:pic>
        <p:nvPicPr>
          <p:cNvPr id="9" name="Content Placeholder 8">
            <a:extLst>
              <a:ext uri="{FF2B5EF4-FFF2-40B4-BE49-F238E27FC236}">
                <a16:creationId xmlns:a16="http://schemas.microsoft.com/office/drawing/2014/main" id="{3D1ECA1E-BC73-C93F-C469-D33C9DFFDFA2}"/>
              </a:ext>
            </a:extLst>
          </p:cNvPr>
          <p:cNvPicPr>
            <a:picLocks noGrp="1" noChangeAspect="1"/>
          </p:cNvPicPr>
          <p:nvPr>
            <p:ph sz="half" idx="16"/>
          </p:nvPr>
        </p:nvPicPr>
        <p:blipFill>
          <a:blip r:embed="rId3"/>
          <a:stretch>
            <a:fillRect/>
          </a:stretch>
        </p:blipFill>
        <p:spPr>
          <a:xfrm>
            <a:off x="6383017" y="2510303"/>
            <a:ext cx="4060819" cy="4060819"/>
          </a:xfrm>
          <a:prstGeom prst="rect">
            <a:avLst/>
          </a:prstGeom>
        </p:spPr>
      </p:pic>
      <p:sp>
        <p:nvSpPr>
          <p:cNvPr id="8" name="Slide Number Placeholder 5">
            <a:extLst>
              <a:ext uri="{FF2B5EF4-FFF2-40B4-BE49-F238E27FC236}">
                <a16:creationId xmlns:a16="http://schemas.microsoft.com/office/drawing/2014/main" id="{DEA3894D-09CE-F4EA-E07F-43E207E3C113}"/>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14</a:t>
            </a:fld>
            <a:endParaRPr lang="en-IE" dirty="0"/>
          </a:p>
        </p:txBody>
      </p:sp>
      <p:sp>
        <p:nvSpPr>
          <p:cNvPr id="11" name="Speech Bubble: Rectangle 10">
            <a:extLst>
              <a:ext uri="{FF2B5EF4-FFF2-40B4-BE49-F238E27FC236}">
                <a16:creationId xmlns:a16="http://schemas.microsoft.com/office/drawing/2014/main" id="{BDE6CAD1-A122-C4F3-0C41-E81D6F36FEFB}"/>
              </a:ext>
            </a:extLst>
          </p:cNvPr>
          <p:cNvSpPr/>
          <p:nvPr/>
        </p:nvSpPr>
        <p:spPr>
          <a:xfrm>
            <a:off x="10649528" y="2952750"/>
            <a:ext cx="1271010" cy="2866159"/>
          </a:xfrm>
          <a:prstGeom prst="wedgeRectCallout">
            <a:avLst>
              <a:gd name="adj1" fmla="val -65608"/>
              <a:gd name="adj2" fmla="val -1514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base">
              <a:spcBef>
                <a:spcPts val="600"/>
              </a:spcBef>
              <a:buSzPct val="100000"/>
              <a:tabLst>
                <a:tab pos="457200" algn="l"/>
              </a:tabLst>
            </a:pPr>
            <a:r>
              <a:rPr lang="en-IE" sz="1000" b="1" dirty="0">
                <a:solidFill>
                  <a:schemeClr val="tx1">
                    <a:lumMod val="50000"/>
                  </a:schemeClr>
                </a:solidFill>
              </a:rPr>
              <a:t>Nights spent in peak month, per 1000 inhabitants</a:t>
            </a:r>
          </a:p>
          <a:p>
            <a:pPr lvl="1" fontAlgn="base">
              <a:spcBef>
                <a:spcPts val="600"/>
              </a:spcBef>
              <a:buClr>
                <a:schemeClr val="tx2"/>
              </a:buClr>
              <a:buSzPct val="100000"/>
              <a:tabLst>
                <a:tab pos="457200" algn="l"/>
              </a:tabLst>
            </a:pPr>
            <a:r>
              <a:rPr lang="en-IE" sz="1000" kern="1200" dirty="0">
                <a:solidFill>
                  <a:schemeClr val="tx1">
                    <a:lumMod val="50000"/>
                  </a:schemeClr>
                </a:solidFill>
              </a:rPr>
              <a:t>Busiest regions: exceeding 200</a:t>
            </a:r>
          </a:p>
          <a:p>
            <a:pPr lvl="1" fontAlgn="base">
              <a:spcBef>
                <a:spcPts val="1200"/>
              </a:spcBef>
              <a:buClr>
                <a:schemeClr val="tx2"/>
              </a:buClr>
              <a:buSzPct val="100000"/>
              <a:tabLst>
                <a:tab pos="457200" algn="l"/>
              </a:tabLst>
            </a:pPr>
            <a:r>
              <a:rPr lang="en-IE" sz="1000" kern="1200" dirty="0">
                <a:solidFill>
                  <a:schemeClr val="tx1">
                    <a:lumMod val="50000"/>
                  </a:schemeClr>
                </a:solidFill>
              </a:rPr>
              <a:t>Highest value: 787 in August in </a:t>
            </a:r>
            <a:r>
              <a:rPr lang="en-IE" sz="1000" kern="1200" dirty="0" err="1">
                <a:solidFill>
                  <a:schemeClr val="tx1">
                    <a:lumMod val="50000"/>
                  </a:schemeClr>
                </a:solidFill>
              </a:rPr>
              <a:t>Notio</a:t>
            </a:r>
            <a:r>
              <a:rPr lang="en-IE" sz="1000" kern="1200" dirty="0">
                <a:solidFill>
                  <a:schemeClr val="tx1">
                    <a:lumMod val="50000"/>
                  </a:schemeClr>
                </a:solidFill>
              </a:rPr>
              <a:t> </a:t>
            </a:r>
            <a:r>
              <a:rPr lang="en-IE" sz="1000" kern="1200" dirty="0" err="1">
                <a:solidFill>
                  <a:schemeClr val="tx1">
                    <a:lumMod val="50000"/>
                  </a:schemeClr>
                </a:solidFill>
              </a:rPr>
              <a:t>Aigaio</a:t>
            </a:r>
            <a:r>
              <a:rPr lang="en-IE" sz="1000" kern="1200" dirty="0">
                <a:solidFill>
                  <a:schemeClr val="tx1">
                    <a:lumMod val="50000"/>
                  </a:schemeClr>
                </a:solidFill>
              </a:rPr>
              <a:t> (Southern Aegean, Greece)</a:t>
            </a:r>
          </a:p>
          <a:p>
            <a:pPr lvl="1" fontAlgn="base">
              <a:spcBef>
                <a:spcPts val="1200"/>
              </a:spcBef>
              <a:buSzPct val="100000"/>
              <a:tabLst>
                <a:tab pos="457200" algn="l"/>
              </a:tabLst>
            </a:pPr>
            <a:r>
              <a:rPr lang="en-IE" sz="1000" dirty="0">
                <a:solidFill>
                  <a:schemeClr val="tx1">
                    <a:lumMod val="50000"/>
                  </a:schemeClr>
                </a:solidFill>
              </a:rPr>
              <a:t>Underestimation of the real tourism pressure (nights spent in second homes or same-day visitors not included)</a:t>
            </a:r>
          </a:p>
        </p:txBody>
      </p:sp>
      <p:sp>
        <p:nvSpPr>
          <p:cNvPr id="12" name="Rectangle: Rounded Corners 11">
            <a:extLst>
              <a:ext uri="{FF2B5EF4-FFF2-40B4-BE49-F238E27FC236}">
                <a16:creationId xmlns:a16="http://schemas.microsoft.com/office/drawing/2014/main" id="{FD908055-9BC7-DEF3-5F13-1926068DD5F3}"/>
              </a:ext>
            </a:extLst>
          </p:cNvPr>
          <p:cNvSpPr/>
          <p:nvPr/>
        </p:nvSpPr>
        <p:spPr>
          <a:xfrm>
            <a:off x="102817" y="4671653"/>
            <a:ext cx="1716747" cy="606098"/>
          </a:xfrm>
          <a:prstGeom prst="roundRect">
            <a:avLst/>
          </a:prstGeom>
          <a:solidFill>
            <a:schemeClr val="accent5">
              <a:lumMod val="20000"/>
              <a:lumOff val="80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indent="0">
              <a:lnSpc>
                <a:spcPct val="100000"/>
              </a:lnSpc>
              <a:spcBef>
                <a:spcPts val="300"/>
              </a:spcBef>
              <a:buNone/>
            </a:pPr>
            <a:r>
              <a:rPr lang="en-IE" sz="1100" b="1" dirty="0">
                <a:solidFill>
                  <a:srgbClr val="00B050"/>
                </a:solidFill>
              </a:rPr>
              <a:t>+</a:t>
            </a:r>
            <a:r>
              <a:rPr lang="en-IE" sz="1100" dirty="0">
                <a:solidFill>
                  <a:srgbClr val="00B050"/>
                </a:solidFill>
              </a:rPr>
              <a:t> </a:t>
            </a:r>
            <a:r>
              <a:rPr lang="en-IE" sz="1100" dirty="0">
                <a:solidFill>
                  <a:schemeClr val="tx1"/>
                </a:solidFill>
              </a:rPr>
              <a:t>NUTS 3 granularity </a:t>
            </a:r>
          </a:p>
          <a:p>
            <a:pPr lvl="1" indent="0">
              <a:lnSpc>
                <a:spcPct val="100000"/>
              </a:lnSpc>
              <a:spcBef>
                <a:spcPts val="300"/>
              </a:spcBef>
              <a:buNone/>
            </a:pPr>
            <a:r>
              <a:rPr lang="en-IE" sz="1100" b="1" dirty="0">
                <a:solidFill>
                  <a:srgbClr val="FF0000"/>
                </a:solidFill>
              </a:rPr>
              <a:t>-</a:t>
            </a:r>
            <a:r>
              <a:rPr lang="en-IE" sz="1100" dirty="0">
                <a:solidFill>
                  <a:schemeClr val="tx1"/>
                </a:solidFill>
              </a:rPr>
              <a:t> Annual average,</a:t>
            </a:r>
          </a:p>
          <a:p>
            <a:pPr lvl="1" indent="0">
              <a:lnSpc>
                <a:spcPct val="100000"/>
              </a:lnSpc>
              <a:spcAft>
                <a:spcPts val="300"/>
              </a:spcAft>
              <a:buNone/>
            </a:pPr>
            <a:r>
              <a:rPr lang="en-IE" sz="1100" dirty="0">
                <a:solidFill>
                  <a:schemeClr val="tx1"/>
                </a:solidFill>
              </a:rPr>
              <a:t>  flattening out peaks</a:t>
            </a:r>
          </a:p>
        </p:txBody>
      </p:sp>
      <p:sp>
        <p:nvSpPr>
          <p:cNvPr id="15" name="Rectangle: Rounded Corners 14">
            <a:extLst>
              <a:ext uri="{FF2B5EF4-FFF2-40B4-BE49-F238E27FC236}">
                <a16:creationId xmlns:a16="http://schemas.microsoft.com/office/drawing/2014/main" id="{88728794-9DB9-FDDA-24B6-648E73A4E527}"/>
              </a:ext>
            </a:extLst>
          </p:cNvPr>
          <p:cNvSpPr/>
          <p:nvPr/>
        </p:nvSpPr>
        <p:spPr>
          <a:xfrm>
            <a:off x="5540900" y="4628143"/>
            <a:ext cx="1569937" cy="606098"/>
          </a:xfrm>
          <a:prstGeom prst="roundRect">
            <a:avLst/>
          </a:prstGeom>
          <a:solidFill>
            <a:schemeClr val="accent5">
              <a:lumMod val="20000"/>
              <a:lumOff val="80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indent="0">
              <a:lnSpc>
                <a:spcPct val="100000"/>
              </a:lnSpc>
              <a:spcBef>
                <a:spcPts val="300"/>
              </a:spcBef>
              <a:buNone/>
            </a:pPr>
            <a:r>
              <a:rPr lang="en-IE" sz="1100" b="1" dirty="0">
                <a:solidFill>
                  <a:srgbClr val="00B050"/>
                </a:solidFill>
              </a:rPr>
              <a:t>+</a:t>
            </a:r>
            <a:r>
              <a:rPr lang="en-IE" sz="1100" dirty="0">
                <a:solidFill>
                  <a:srgbClr val="00B050"/>
                </a:solidFill>
              </a:rPr>
              <a:t> </a:t>
            </a:r>
            <a:r>
              <a:rPr lang="en-IE" sz="1100" dirty="0">
                <a:solidFill>
                  <a:schemeClr val="tx1"/>
                </a:solidFill>
              </a:rPr>
              <a:t>Better temporal</a:t>
            </a:r>
          </a:p>
          <a:p>
            <a:pPr lvl="1" indent="0">
              <a:lnSpc>
                <a:spcPct val="100000"/>
              </a:lnSpc>
              <a:buNone/>
            </a:pPr>
            <a:r>
              <a:rPr lang="en-IE" sz="1100" dirty="0">
                <a:solidFill>
                  <a:schemeClr val="tx1"/>
                </a:solidFill>
              </a:rPr>
              <a:t>   granularity (peak) </a:t>
            </a:r>
          </a:p>
          <a:p>
            <a:pPr lvl="1" indent="0">
              <a:lnSpc>
                <a:spcPct val="100000"/>
              </a:lnSpc>
              <a:spcBef>
                <a:spcPts val="300"/>
              </a:spcBef>
              <a:spcAft>
                <a:spcPts val="300"/>
              </a:spcAft>
              <a:buNone/>
            </a:pPr>
            <a:r>
              <a:rPr lang="en-IE" sz="1100" b="1" dirty="0">
                <a:solidFill>
                  <a:srgbClr val="FF0000"/>
                </a:solidFill>
              </a:rPr>
              <a:t>-</a:t>
            </a:r>
            <a:r>
              <a:rPr lang="en-IE" sz="1100" dirty="0">
                <a:solidFill>
                  <a:schemeClr val="tx1"/>
                </a:solidFill>
              </a:rPr>
              <a:t> NUTS 2 granularity</a:t>
            </a:r>
          </a:p>
        </p:txBody>
      </p:sp>
    </p:spTree>
    <p:extLst>
      <p:ext uri="{BB962C8B-B14F-4D97-AF65-F5344CB8AC3E}">
        <p14:creationId xmlns:p14="http://schemas.microsoft.com/office/powerpoint/2010/main" val="232285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BC04FD-89C2-65FF-8F85-953BE222C408}"/>
              </a:ext>
            </a:extLst>
          </p:cNvPr>
          <p:cNvSpPr>
            <a:spLocks noGrp="1"/>
          </p:cNvSpPr>
          <p:nvPr>
            <p:ph type="title"/>
          </p:nvPr>
        </p:nvSpPr>
        <p:spPr/>
        <p:txBody>
          <a:bodyPr/>
          <a:lstStyle/>
          <a:p>
            <a:r>
              <a:rPr lang="en-IE" dirty="0"/>
              <a:t>Example 2: seasonality</a:t>
            </a:r>
          </a:p>
        </p:txBody>
      </p:sp>
      <p:sp>
        <p:nvSpPr>
          <p:cNvPr id="21" name="Content Placeholder 20">
            <a:extLst>
              <a:ext uri="{FF2B5EF4-FFF2-40B4-BE49-F238E27FC236}">
                <a16:creationId xmlns:a16="http://schemas.microsoft.com/office/drawing/2014/main" id="{4541345B-1558-0176-D858-2E457CFD1E80}"/>
              </a:ext>
            </a:extLst>
          </p:cNvPr>
          <p:cNvSpPr>
            <a:spLocks noGrp="1"/>
          </p:cNvSpPr>
          <p:nvPr>
            <p:ph sz="half" idx="15"/>
          </p:nvPr>
        </p:nvSpPr>
        <p:spPr>
          <a:xfrm>
            <a:off x="850447" y="1138260"/>
            <a:ext cx="3757031" cy="387187"/>
          </a:xfrm>
        </p:spPr>
        <p:txBody>
          <a:bodyPr/>
          <a:lstStyle/>
          <a:p>
            <a:pPr algn="ctr"/>
            <a:r>
              <a:rPr lang="en-IE" sz="2000" dirty="0">
                <a:solidFill>
                  <a:srgbClr val="FFC000"/>
                </a:solidFill>
              </a:rPr>
              <a:t>Gini coefficient</a:t>
            </a:r>
          </a:p>
        </p:txBody>
      </p:sp>
      <p:sp>
        <p:nvSpPr>
          <p:cNvPr id="22" name="Content Placeholder 21">
            <a:extLst>
              <a:ext uri="{FF2B5EF4-FFF2-40B4-BE49-F238E27FC236}">
                <a16:creationId xmlns:a16="http://schemas.microsoft.com/office/drawing/2014/main" id="{898F7998-B9E3-0C41-5C2B-63AE0D2ED9CF}"/>
              </a:ext>
            </a:extLst>
          </p:cNvPr>
          <p:cNvSpPr>
            <a:spLocks noGrp="1"/>
          </p:cNvSpPr>
          <p:nvPr>
            <p:ph sz="half" idx="16"/>
          </p:nvPr>
        </p:nvSpPr>
        <p:spPr>
          <a:xfrm>
            <a:off x="8340792" y="1137275"/>
            <a:ext cx="3738356" cy="368552"/>
          </a:xfrm>
        </p:spPr>
        <p:txBody>
          <a:bodyPr/>
          <a:lstStyle/>
          <a:p>
            <a:pPr algn="ctr"/>
            <a:r>
              <a:rPr lang="en-IE" sz="2000" dirty="0">
                <a:solidFill>
                  <a:srgbClr val="FFC000"/>
                </a:solidFill>
              </a:rPr>
              <a:t>Share of 2 busiest months</a:t>
            </a:r>
          </a:p>
        </p:txBody>
      </p:sp>
      <p:sp>
        <p:nvSpPr>
          <p:cNvPr id="23" name="Content Placeholder 22">
            <a:extLst>
              <a:ext uri="{FF2B5EF4-FFF2-40B4-BE49-F238E27FC236}">
                <a16:creationId xmlns:a16="http://schemas.microsoft.com/office/drawing/2014/main" id="{236A8E0F-ABF2-F69E-251C-957561E186FC}"/>
              </a:ext>
            </a:extLst>
          </p:cNvPr>
          <p:cNvSpPr>
            <a:spLocks noGrp="1"/>
          </p:cNvSpPr>
          <p:nvPr>
            <p:ph sz="half" idx="17"/>
          </p:nvPr>
        </p:nvSpPr>
        <p:spPr>
          <a:xfrm>
            <a:off x="838198" y="4014678"/>
            <a:ext cx="3787816" cy="369441"/>
          </a:xfrm>
        </p:spPr>
        <p:txBody>
          <a:bodyPr/>
          <a:lstStyle/>
          <a:p>
            <a:pPr algn="ctr"/>
            <a:r>
              <a:rPr lang="en-IE" sz="2000" dirty="0">
                <a:solidFill>
                  <a:srgbClr val="FFC000"/>
                </a:solidFill>
              </a:rPr>
              <a:t>Seasonal deviation</a:t>
            </a:r>
          </a:p>
        </p:txBody>
      </p:sp>
      <p:sp>
        <p:nvSpPr>
          <p:cNvPr id="10" name="Slide Number Placeholder 5">
            <a:extLst>
              <a:ext uri="{FF2B5EF4-FFF2-40B4-BE49-F238E27FC236}">
                <a16:creationId xmlns:a16="http://schemas.microsoft.com/office/drawing/2014/main" id="{69EE0AA9-EAA3-7C10-DB0A-5E446FC7C738}"/>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15</a:t>
            </a:fld>
            <a:endParaRPr lang="en-IE" dirty="0"/>
          </a:p>
        </p:txBody>
      </p:sp>
      <p:sp>
        <p:nvSpPr>
          <p:cNvPr id="15" name="Speech Bubble: Rectangle with Corners Rounded 14">
            <a:extLst>
              <a:ext uri="{FF2B5EF4-FFF2-40B4-BE49-F238E27FC236}">
                <a16:creationId xmlns:a16="http://schemas.microsoft.com/office/drawing/2014/main" id="{99650338-2A2D-5AC4-4B4D-D2D4CBF8F118}"/>
              </a:ext>
            </a:extLst>
          </p:cNvPr>
          <p:cNvSpPr/>
          <p:nvPr/>
        </p:nvSpPr>
        <p:spPr>
          <a:xfrm>
            <a:off x="5060476" y="5327857"/>
            <a:ext cx="3239942" cy="1305821"/>
          </a:xfrm>
          <a:prstGeom prst="wedgeRoundRectCallout">
            <a:avLst>
              <a:gd name="adj1" fmla="val 52718"/>
              <a:gd name="adj2" fmla="val -64022"/>
              <a:gd name="adj3" fmla="val 16667"/>
            </a:avLst>
          </a:prstGeom>
          <a:solidFill>
            <a:schemeClr val="accent5">
              <a:lumMod val="20000"/>
              <a:lumOff val="80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indent="0">
              <a:lnSpc>
                <a:spcPct val="100000"/>
              </a:lnSpc>
              <a:spcBef>
                <a:spcPts val="300"/>
              </a:spcBef>
              <a:buNone/>
            </a:pPr>
            <a:r>
              <a:rPr lang="en-US" sz="1100" dirty="0">
                <a:solidFill>
                  <a:schemeClr val="tx1"/>
                </a:solidFill>
              </a:rPr>
              <a:t>Value for the peak month in the year divided by the value for the bottom month in the year </a:t>
            </a:r>
          </a:p>
          <a:p>
            <a:pPr lvl="1" indent="0">
              <a:lnSpc>
                <a:spcPct val="100000"/>
              </a:lnSpc>
              <a:spcBef>
                <a:spcPts val="300"/>
              </a:spcBef>
              <a:buNone/>
            </a:pPr>
            <a:r>
              <a:rPr lang="en-IE" sz="1100" b="1" dirty="0">
                <a:solidFill>
                  <a:srgbClr val="00B050"/>
                </a:solidFill>
              </a:rPr>
              <a:t>+</a:t>
            </a:r>
            <a:r>
              <a:rPr lang="en-IE" sz="1100" dirty="0">
                <a:solidFill>
                  <a:srgbClr val="00B050"/>
                </a:solidFill>
              </a:rPr>
              <a:t> </a:t>
            </a:r>
            <a:r>
              <a:rPr lang="en-IE" sz="1100" dirty="0">
                <a:solidFill>
                  <a:schemeClr val="tx1"/>
                </a:solidFill>
              </a:rPr>
              <a:t>Easy to understand and communicate</a:t>
            </a:r>
          </a:p>
          <a:p>
            <a:pPr lvl="1" indent="0">
              <a:lnSpc>
                <a:spcPct val="100000"/>
              </a:lnSpc>
              <a:spcBef>
                <a:spcPts val="300"/>
              </a:spcBef>
              <a:buNone/>
            </a:pPr>
            <a:r>
              <a:rPr lang="en-IE" sz="1100" b="1" dirty="0">
                <a:solidFill>
                  <a:srgbClr val="FF0000"/>
                </a:solidFill>
              </a:rPr>
              <a:t>-</a:t>
            </a:r>
            <a:r>
              <a:rPr lang="en-IE" sz="1100" dirty="0">
                <a:solidFill>
                  <a:schemeClr val="tx1"/>
                </a:solidFill>
              </a:rPr>
              <a:t> Can be strongly influenced by extreme values in the two months considered</a:t>
            </a:r>
          </a:p>
          <a:p>
            <a:pPr lvl="1">
              <a:spcBef>
                <a:spcPts val="300"/>
              </a:spcBef>
            </a:pPr>
            <a:r>
              <a:rPr lang="en-IE" sz="1100" b="1" dirty="0">
                <a:solidFill>
                  <a:srgbClr val="FF0000"/>
                </a:solidFill>
              </a:rPr>
              <a:t>-</a:t>
            </a:r>
            <a:r>
              <a:rPr lang="en-IE" sz="1100" dirty="0">
                <a:solidFill>
                  <a:schemeClr val="tx1"/>
                </a:solidFill>
              </a:rPr>
              <a:t> Ignores the other ten months in the analysis</a:t>
            </a:r>
          </a:p>
          <a:p>
            <a:pPr lvl="1" indent="0">
              <a:lnSpc>
                <a:spcPct val="100000"/>
              </a:lnSpc>
              <a:spcBef>
                <a:spcPts val="300"/>
              </a:spcBef>
              <a:buNone/>
            </a:pPr>
            <a:endParaRPr lang="en-IE" sz="1100" dirty="0">
              <a:solidFill>
                <a:schemeClr val="tx1"/>
              </a:solidFill>
            </a:endParaRPr>
          </a:p>
          <a:p>
            <a:pPr lvl="1" indent="0">
              <a:lnSpc>
                <a:spcPct val="100000"/>
              </a:lnSpc>
              <a:spcBef>
                <a:spcPts val="300"/>
              </a:spcBef>
              <a:buNone/>
            </a:pPr>
            <a:endParaRPr lang="en-IE" sz="1100" dirty="0">
              <a:solidFill>
                <a:schemeClr val="tx1"/>
              </a:solidFill>
            </a:endParaRPr>
          </a:p>
        </p:txBody>
      </p:sp>
      <p:sp>
        <p:nvSpPr>
          <p:cNvPr id="16" name="Content Placeholder 21">
            <a:extLst>
              <a:ext uri="{FF2B5EF4-FFF2-40B4-BE49-F238E27FC236}">
                <a16:creationId xmlns:a16="http://schemas.microsoft.com/office/drawing/2014/main" id="{4C34B129-1112-FB4A-FC1E-1C6894EF8663}"/>
              </a:ext>
            </a:extLst>
          </p:cNvPr>
          <p:cNvSpPr txBox="1">
            <a:spLocks/>
          </p:cNvSpPr>
          <p:nvPr/>
        </p:nvSpPr>
        <p:spPr>
          <a:xfrm>
            <a:off x="8340792" y="4065671"/>
            <a:ext cx="3738356" cy="368552"/>
          </a:xfrm>
          <a:prstGeom prst="rect">
            <a:avLst/>
          </a:prstGeom>
          <a:solidFill>
            <a:schemeClr val="tx2"/>
          </a:solidFill>
          <a:ln w="12700" cap="rnd" cmpd="sng" algn="ctr">
            <a:noFill/>
            <a:prstDash val="solid"/>
            <a:round/>
          </a:ln>
          <a:effectLst/>
        </p:spPr>
        <p:txBody>
          <a:bodyPr vert="horz" lIns="72000" tIns="72000" rIns="72000" bIns="7200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400" b="1" kern="1200">
                <a:solidFill>
                  <a:schemeClr val="bg1"/>
                </a:solidFill>
                <a:latin typeface="+mn-lt"/>
                <a:ea typeface="+mn-ea"/>
                <a:cs typeface="+mn-cs"/>
              </a:defRPr>
            </a:lvl1pPr>
            <a:lvl2pPr marL="742950" indent="-2857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en-IE" sz="2000" dirty="0">
                <a:solidFill>
                  <a:srgbClr val="FFC000"/>
                </a:solidFill>
              </a:rPr>
              <a:t>Ratio peak / bottom month</a:t>
            </a:r>
          </a:p>
        </p:txBody>
      </p:sp>
      <p:pic>
        <p:nvPicPr>
          <p:cNvPr id="18" name="Picture 17">
            <a:extLst>
              <a:ext uri="{FF2B5EF4-FFF2-40B4-BE49-F238E27FC236}">
                <a16:creationId xmlns:a16="http://schemas.microsoft.com/office/drawing/2014/main" id="{06E239BA-E518-9B1A-5459-3AA8F99706E6}"/>
              </a:ext>
            </a:extLst>
          </p:cNvPr>
          <p:cNvPicPr>
            <a:picLocks noChangeAspect="1"/>
          </p:cNvPicPr>
          <p:nvPr/>
        </p:nvPicPr>
        <p:blipFill>
          <a:blip r:embed="rId2"/>
          <a:stretch>
            <a:fillRect/>
          </a:stretch>
        </p:blipFill>
        <p:spPr>
          <a:xfrm>
            <a:off x="8340792" y="4434223"/>
            <a:ext cx="3738356" cy="2199456"/>
          </a:xfrm>
          <a:prstGeom prst="rect">
            <a:avLst/>
          </a:prstGeom>
        </p:spPr>
      </p:pic>
      <p:pic>
        <p:nvPicPr>
          <p:cNvPr id="4" name="Picture 3">
            <a:extLst>
              <a:ext uri="{FF2B5EF4-FFF2-40B4-BE49-F238E27FC236}">
                <a16:creationId xmlns:a16="http://schemas.microsoft.com/office/drawing/2014/main" id="{7645E7A8-3D2E-6099-C176-DC7236BCAB33}"/>
              </a:ext>
            </a:extLst>
          </p:cNvPr>
          <p:cNvPicPr>
            <a:picLocks noChangeAspect="1"/>
          </p:cNvPicPr>
          <p:nvPr/>
        </p:nvPicPr>
        <p:blipFill>
          <a:blip r:embed="rId3"/>
          <a:stretch>
            <a:fillRect/>
          </a:stretch>
        </p:blipFill>
        <p:spPr>
          <a:xfrm>
            <a:off x="850447" y="1509763"/>
            <a:ext cx="3757031" cy="2170225"/>
          </a:xfrm>
          <a:prstGeom prst="rect">
            <a:avLst/>
          </a:prstGeom>
        </p:spPr>
      </p:pic>
      <p:sp>
        <p:nvSpPr>
          <p:cNvPr id="12" name="Speech Bubble: Rectangle with Corners Rounded 11">
            <a:extLst>
              <a:ext uri="{FF2B5EF4-FFF2-40B4-BE49-F238E27FC236}">
                <a16:creationId xmlns:a16="http://schemas.microsoft.com/office/drawing/2014/main" id="{28386F07-1F52-3AC5-7D26-6C6AB7E912C9}"/>
              </a:ext>
            </a:extLst>
          </p:cNvPr>
          <p:cNvSpPr/>
          <p:nvPr/>
        </p:nvSpPr>
        <p:spPr>
          <a:xfrm>
            <a:off x="4638616" y="1138983"/>
            <a:ext cx="3239942" cy="1484867"/>
          </a:xfrm>
          <a:prstGeom prst="wedgeRoundRectCallout">
            <a:avLst>
              <a:gd name="adj1" fmla="val -58341"/>
              <a:gd name="adj2" fmla="val 847"/>
              <a:gd name="adj3" fmla="val 16667"/>
            </a:avLst>
          </a:prstGeom>
          <a:solidFill>
            <a:schemeClr val="accent5">
              <a:lumMod val="20000"/>
              <a:lumOff val="80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indent="0">
              <a:lnSpc>
                <a:spcPct val="100000"/>
              </a:lnSpc>
              <a:spcBef>
                <a:spcPts val="300"/>
              </a:spcBef>
              <a:buNone/>
            </a:pPr>
            <a:r>
              <a:rPr lang="en-US" sz="1100" dirty="0">
                <a:solidFill>
                  <a:schemeClr val="tx1"/>
                </a:solidFill>
              </a:rPr>
              <a:t>Difference between the cumulative share of monthly nights spent (ranking the months from lowest to peak) and the distribution in absence of seasonality (or uniform distribution of the annual nights spent over the twelve months)</a:t>
            </a:r>
          </a:p>
          <a:p>
            <a:pPr lvl="1" indent="0">
              <a:lnSpc>
                <a:spcPct val="100000"/>
              </a:lnSpc>
              <a:spcBef>
                <a:spcPts val="300"/>
              </a:spcBef>
              <a:buNone/>
            </a:pPr>
            <a:r>
              <a:rPr lang="en-IE" sz="1100" b="1" dirty="0">
                <a:solidFill>
                  <a:srgbClr val="00B050"/>
                </a:solidFill>
              </a:rPr>
              <a:t>+</a:t>
            </a:r>
            <a:r>
              <a:rPr lang="en-IE" sz="1100" dirty="0">
                <a:solidFill>
                  <a:srgbClr val="00B050"/>
                </a:solidFill>
              </a:rPr>
              <a:t> </a:t>
            </a:r>
            <a:r>
              <a:rPr lang="en-IE" sz="1100" dirty="0">
                <a:solidFill>
                  <a:schemeClr val="tx1"/>
                </a:solidFill>
              </a:rPr>
              <a:t>Conceptually the best measure</a:t>
            </a:r>
          </a:p>
          <a:p>
            <a:pPr lvl="1" indent="0">
              <a:lnSpc>
                <a:spcPct val="100000"/>
              </a:lnSpc>
              <a:spcBef>
                <a:spcPts val="300"/>
              </a:spcBef>
              <a:buNone/>
            </a:pPr>
            <a:r>
              <a:rPr lang="en-IE" sz="1100" b="1" dirty="0">
                <a:solidFill>
                  <a:srgbClr val="FF0000"/>
                </a:solidFill>
              </a:rPr>
              <a:t>-</a:t>
            </a:r>
            <a:r>
              <a:rPr lang="en-IE" sz="1100" dirty="0">
                <a:solidFill>
                  <a:schemeClr val="tx1"/>
                </a:solidFill>
              </a:rPr>
              <a:t> Difficult to communicate to users (clarity?)</a:t>
            </a:r>
          </a:p>
        </p:txBody>
      </p:sp>
      <p:pic>
        <p:nvPicPr>
          <p:cNvPr id="7" name="Picture 6">
            <a:extLst>
              <a:ext uri="{FF2B5EF4-FFF2-40B4-BE49-F238E27FC236}">
                <a16:creationId xmlns:a16="http://schemas.microsoft.com/office/drawing/2014/main" id="{D74FD0FB-48F8-5E0F-0C77-6FB9F68F9398}"/>
              </a:ext>
            </a:extLst>
          </p:cNvPr>
          <p:cNvPicPr>
            <a:picLocks noChangeAspect="1"/>
          </p:cNvPicPr>
          <p:nvPr/>
        </p:nvPicPr>
        <p:blipFill>
          <a:blip r:embed="rId4"/>
          <a:stretch>
            <a:fillRect/>
          </a:stretch>
        </p:blipFill>
        <p:spPr>
          <a:xfrm>
            <a:off x="8317576" y="1505826"/>
            <a:ext cx="3761572" cy="2170225"/>
          </a:xfrm>
          <a:prstGeom prst="rect">
            <a:avLst/>
          </a:prstGeom>
        </p:spPr>
      </p:pic>
      <p:sp>
        <p:nvSpPr>
          <p:cNvPr id="13" name="Speech Bubble: Rectangle with Corners Rounded 12">
            <a:extLst>
              <a:ext uri="{FF2B5EF4-FFF2-40B4-BE49-F238E27FC236}">
                <a16:creationId xmlns:a16="http://schemas.microsoft.com/office/drawing/2014/main" id="{D7595AEB-D74A-F690-20B0-778E391511D4}"/>
              </a:ext>
            </a:extLst>
          </p:cNvPr>
          <p:cNvSpPr/>
          <p:nvPr/>
        </p:nvSpPr>
        <p:spPr>
          <a:xfrm>
            <a:off x="5051240" y="2743523"/>
            <a:ext cx="3239942" cy="1103517"/>
          </a:xfrm>
          <a:prstGeom prst="wedgeRoundRectCallout">
            <a:avLst>
              <a:gd name="adj1" fmla="val 53744"/>
              <a:gd name="adj2" fmla="val -47146"/>
              <a:gd name="adj3" fmla="val 16667"/>
            </a:avLst>
          </a:prstGeom>
          <a:solidFill>
            <a:schemeClr val="accent5">
              <a:lumMod val="20000"/>
              <a:lumOff val="80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indent="0">
              <a:lnSpc>
                <a:spcPct val="100000"/>
              </a:lnSpc>
              <a:spcBef>
                <a:spcPts val="300"/>
              </a:spcBef>
              <a:buNone/>
            </a:pPr>
            <a:r>
              <a:rPr lang="en-US" sz="1100" dirty="0">
                <a:solidFill>
                  <a:schemeClr val="tx1"/>
                </a:solidFill>
              </a:rPr>
              <a:t>Share of the two dominant months in the annual number of nights spent</a:t>
            </a:r>
          </a:p>
          <a:p>
            <a:pPr lvl="1" indent="0">
              <a:lnSpc>
                <a:spcPct val="100000"/>
              </a:lnSpc>
              <a:spcBef>
                <a:spcPts val="300"/>
              </a:spcBef>
              <a:buNone/>
            </a:pPr>
            <a:r>
              <a:rPr lang="en-IE" sz="1100" b="1" dirty="0">
                <a:solidFill>
                  <a:srgbClr val="00B050"/>
                </a:solidFill>
              </a:rPr>
              <a:t>+</a:t>
            </a:r>
            <a:r>
              <a:rPr lang="en-IE" sz="1100" dirty="0">
                <a:solidFill>
                  <a:srgbClr val="00B050"/>
                </a:solidFill>
              </a:rPr>
              <a:t> </a:t>
            </a:r>
            <a:r>
              <a:rPr lang="en-IE" sz="1100" dirty="0">
                <a:solidFill>
                  <a:schemeClr val="tx1"/>
                </a:solidFill>
              </a:rPr>
              <a:t>Easy to understand and communicate</a:t>
            </a:r>
          </a:p>
          <a:p>
            <a:pPr lvl="1" indent="0">
              <a:lnSpc>
                <a:spcPct val="100000"/>
              </a:lnSpc>
              <a:spcBef>
                <a:spcPts val="300"/>
              </a:spcBef>
              <a:buNone/>
            </a:pPr>
            <a:r>
              <a:rPr lang="en-IE" sz="1100" b="1" dirty="0">
                <a:solidFill>
                  <a:srgbClr val="FF0000"/>
                </a:solidFill>
              </a:rPr>
              <a:t>-</a:t>
            </a:r>
            <a:r>
              <a:rPr lang="en-IE" sz="1100" dirty="0">
                <a:solidFill>
                  <a:schemeClr val="tx1"/>
                </a:solidFill>
              </a:rPr>
              <a:t> Ignores the other ten months in the analysis</a:t>
            </a:r>
          </a:p>
          <a:p>
            <a:pPr lvl="1" indent="0">
              <a:lnSpc>
                <a:spcPct val="100000"/>
              </a:lnSpc>
              <a:spcBef>
                <a:spcPts val="300"/>
              </a:spcBef>
              <a:buNone/>
            </a:pPr>
            <a:r>
              <a:rPr lang="en-IE" sz="1100" b="1" i="1" dirty="0">
                <a:solidFill>
                  <a:schemeClr val="tx1"/>
                </a:solidFill>
              </a:rPr>
              <a:t>?</a:t>
            </a:r>
            <a:r>
              <a:rPr lang="en-IE" sz="1100" i="1" dirty="0">
                <a:solidFill>
                  <a:schemeClr val="tx1"/>
                </a:solidFill>
              </a:rPr>
              <a:t> Peak month? Top 2 months? Top 3 months?</a:t>
            </a:r>
          </a:p>
          <a:p>
            <a:pPr lvl="1" indent="0">
              <a:lnSpc>
                <a:spcPct val="100000"/>
              </a:lnSpc>
              <a:spcBef>
                <a:spcPts val="300"/>
              </a:spcBef>
              <a:buNone/>
            </a:pPr>
            <a:endParaRPr lang="en-IE" sz="1100" dirty="0">
              <a:solidFill>
                <a:schemeClr val="tx1"/>
              </a:solidFill>
            </a:endParaRPr>
          </a:p>
        </p:txBody>
      </p:sp>
      <p:pic>
        <p:nvPicPr>
          <p:cNvPr id="25" name="Picture 24">
            <a:extLst>
              <a:ext uri="{FF2B5EF4-FFF2-40B4-BE49-F238E27FC236}">
                <a16:creationId xmlns:a16="http://schemas.microsoft.com/office/drawing/2014/main" id="{776FD39C-F353-707F-F9E3-19469B96818D}"/>
              </a:ext>
            </a:extLst>
          </p:cNvPr>
          <p:cNvPicPr>
            <a:picLocks noChangeAspect="1"/>
          </p:cNvPicPr>
          <p:nvPr/>
        </p:nvPicPr>
        <p:blipFill>
          <a:blip r:embed="rId5"/>
          <a:stretch>
            <a:fillRect/>
          </a:stretch>
        </p:blipFill>
        <p:spPr>
          <a:xfrm>
            <a:off x="816078" y="4384120"/>
            <a:ext cx="3809936" cy="2199456"/>
          </a:xfrm>
          <a:prstGeom prst="rect">
            <a:avLst/>
          </a:prstGeom>
        </p:spPr>
      </p:pic>
      <p:sp>
        <p:nvSpPr>
          <p:cNvPr id="14" name="Speech Bubble: Rectangle with Corners Rounded 13">
            <a:extLst>
              <a:ext uri="{FF2B5EF4-FFF2-40B4-BE49-F238E27FC236}">
                <a16:creationId xmlns:a16="http://schemas.microsoft.com/office/drawing/2014/main" id="{62691FD1-884A-9ACA-63A7-6D5F8D003479}"/>
              </a:ext>
            </a:extLst>
          </p:cNvPr>
          <p:cNvSpPr/>
          <p:nvPr/>
        </p:nvSpPr>
        <p:spPr>
          <a:xfrm>
            <a:off x="4657151" y="4010479"/>
            <a:ext cx="3239942" cy="1103516"/>
          </a:xfrm>
          <a:prstGeom prst="wedgeRoundRectCallout">
            <a:avLst>
              <a:gd name="adj1" fmla="val -59889"/>
              <a:gd name="adj2" fmla="val 32368"/>
              <a:gd name="adj3" fmla="val 16667"/>
            </a:avLst>
          </a:prstGeom>
          <a:solidFill>
            <a:schemeClr val="accent5">
              <a:lumMod val="20000"/>
              <a:lumOff val="80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indent="0">
              <a:lnSpc>
                <a:spcPct val="100000"/>
              </a:lnSpc>
              <a:spcBef>
                <a:spcPts val="300"/>
              </a:spcBef>
              <a:buNone/>
            </a:pPr>
            <a:r>
              <a:rPr lang="en-US" sz="1100" dirty="0">
                <a:solidFill>
                  <a:schemeClr val="tx1"/>
                </a:solidFill>
              </a:rPr>
              <a:t>Average of the (absolute) deviations of the monthly data points from their annual mean</a:t>
            </a:r>
          </a:p>
          <a:p>
            <a:pPr lvl="1" indent="0">
              <a:lnSpc>
                <a:spcPct val="100000"/>
              </a:lnSpc>
              <a:spcBef>
                <a:spcPts val="300"/>
              </a:spcBef>
              <a:buNone/>
            </a:pPr>
            <a:r>
              <a:rPr lang="en-IE" sz="1100" b="1" dirty="0">
                <a:solidFill>
                  <a:srgbClr val="00B050"/>
                </a:solidFill>
              </a:rPr>
              <a:t>+</a:t>
            </a:r>
            <a:r>
              <a:rPr lang="en-IE" sz="1100" dirty="0">
                <a:solidFill>
                  <a:srgbClr val="00B050"/>
                </a:solidFill>
              </a:rPr>
              <a:t> </a:t>
            </a:r>
            <a:r>
              <a:rPr lang="en-IE" sz="1100" dirty="0">
                <a:solidFill>
                  <a:schemeClr val="tx1"/>
                </a:solidFill>
              </a:rPr>
              <a:t>Easier to communicate than Gini coefficient</a:t>
            </a:r>
          </a:p>
          <a:p>
            <a:pPr lvl="1" indent="0">
              <a:lnSpc>
                <a:spcPct val="100000"/>
              </a:lnSpc>
              <a:spcBef>
                <a:spcPts val="300"/>
              </a:spcBef>
              <a:buNone/>
            </a:pPr>
            <a:r>
              <a:rPr lang="en-IE" sz="1100" b="1" dirty="0">
                <a:solidFill>
                  <a:srgbClr val="FF0000"/>
                </a:solidFill>
              </a:rPr>
              <a:t>-</a:t>
            </a:r>
            <a:r>
              <a:rPr lang="en-IE" sz="1100" dirty="0">
                <a:solidFill>
                  <a:schemeClr val="tx1"/>
                </a:solidFill>
              </a:rPr>
              <a:t> Less intuitive than “share of busiest months”</a:t>
            </a:r>
          </a:p>
          <a:p>
            <a:pPr lvl="1" indent="0">
              <a:lnSpc>
                <a:spcPct val="100000"/>
              </a:lnSpc>
              <a:spcBef>
                <a:spcPts val="300"/>
              </a:spcBef>
              <a:buNone/>
            </a:pPr>
            <a:endParaRPr lang="en-IE" sz="1100" dirty="0">
              <a:solidFill>
                <a:schemeClr val="tx1"/>
              </a:solidFill>
            </a:endParaRPr>
          </a:p>
        </p:txBody>
      </p:sp>
    </p:spTree>
    <p:extLst>
      <p:ext uri="{BB962C8B-B14F-4D97-AF65-F5344CB8AC3E}">
        <p14:creationId xmlns:p14="http://schemas.microsoft.com/office/powerpoint/2010/main" val="254365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BC04FD-89C2-65FF-8F85-953BE222C408}"/>
              </a:ext>
            </a:extLst>
          </p:cNvPr>
          <p:cNvSpPr>
            <a:spLocks noGrp="1"/>
          </p:cNvSpPr>
          <p:nvPr>
            <p:ph type="title"/>
          </p:nvPr>
        </p:nvSpPr>
        <p:spPr/>
        <p:txBody>
          <a:bodyPr/>
          <a:lstStyle/>
          <a:p>
            <a:r>
              <a:rPr lang="en-IE" dirty="0"/>
              <a:t>Example 2: seasonality</a:t>
            </a:r>
          </a:p>
        </p:txBody>
      </p:sp>
      <p:sp>
        <p:nvSpPr>
          <p:cNvPr id="21" name="Content Placeholder 20">
            <a:extLst>
              <a:ext uri="{FF2B5EF4-FFF2-40B4-BE49-F238E27FC236}">
                <a16:creationId xmlns:a16="http://schemas.microsoft.com/office/drawing/2014/main" id="{4541345B-1558-0176-D858-2E457CFD1E80}"/>
              </a:ext>
            </a:extLst>
          </p:cNvPr>
          <p:cNvSpPr>
            <a:spLocks noGrp="1"/>
          </p:cNvSpPr>
          <p:nvPr>
            <p:ph sz="half" idx="15"/>
          </p:nvPr>
        </p:nvSpPr>
        <p:spPr>
          <a:xfrm>
            <a:off x="2577647" y="2047204"/>
            <a:ext cx="6318703" cy="387187"/>
          </a:xfrm>
        </p:spPr>
        <p:txBody>
          <a:bodyPr/>
          <a:lstStyle/>
          <a:p>
            <a:pPr algn="ctr"/>
            <a:r>
              <a:rPr lang="en-IE" sz="2000" dirty="0">
                <a:solidFill>
                  <a:srgbClr val="FFC000"/>
                </a:solidFill>
              </a:rPr>
              <a:t>Nights spent versus arrivals</a:t>
            </a:r>
          </a:p>
        </p:txBody>
      </p:sp>
      <p:sp>
        <p:nvSpPr>
          <p:cNvPr id="10" name="Slide Number Placeholder 5">
            <a:extLst>
              <a:ext uri="{FF2B5EF4-FFF2-40B4-BE49-F238E27FC236}">
                <a16:creationId xmlns:a16="http://schemas.microsoft.com/office/drawing/2014/main" id="{69EE0AA9-EAA3-7C10-DB0A-5E446FC7C738}"/>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16</a:t>
            </a:fld>
            <a:endParaRPr lang="en-IE" dirty="0"/>
          </a:p>
        </p:txBody>
      </p:sp>
      <p:pic>
        <p:nvPicPr>
          <p:cNvPr id="4" name="Picture 3">
            <a:extLst>
              <a:ext uri="{FF2B5EF4-FFF2-40B4-BE49-F238E27FC236}">
                <a16:creationId xmlns:a16="http://schemas.microsoft.com/office/drawing/2014/main" id="{C896DEA5-048B-211F-6B9F-5AAB294AEE38}"/>
              </a:ext>
            </a:extLst>
          </p:cNvPr>
          <p:cNvPicPr>
            <a:picLocks noChangeAspect="1"/>
          </p:cNvPicPr>
          <p:nvPr/>
        </p:nvPicPr>
        <p:blipFill>
          <a:blip r:embed="rId2"/>
          <a:stretch>
            <a:fillRect/>
          </a:stretch>
        </p:blipFill>
        <p:spPr>
          <a:xfrm>
            <a:off x="2577647" y="2448066"/>
            <a:ext cx="6318702" cy="3723168"/>
          </a:xfrm>
          <a:prstGeom prst="rect">
            <a:avLst/>
          </a:prstGeom>
        </p:spPr>
      </p:pic>
      <p:sp>
        <p:nvSpPr>
          <p:cNvPr id="15" name="Speech Bubble: Rectangle with Corners Rounded 14">
            <a:extLst>
              <a:ext uri="{FF2B5EF4-FFF2-40B4-BE49-F238E27FC236}">
                <a16:creationId xmlns:a16="http://schemas.microsoft.com/office/drawing/2014/main" id="{99650338-2A2D-5AC4-4B4D-D2D4CBF8F118}"/>
              </a:ext>
            </a:extLst>
          </p:cNvPr>
          <p:cNvSpPr/>
          <p:nvPr/>
        </p:nvSpPr>
        <p:spPr>
          <a:xfrm>
            <a:off x="9111094" y="2693196"/>
            <a:ext cx="2637561" cy="1001349"/>
          </a:xfrm>
          <a:prstGeom prst="wedgeRoundRectCallout">
            <a:avLst>
              <a:gd name="adj1" fmla="val -138729"/>
              <a:gd name="adj2" fmla="val 20942"/>
              <a:gd name="adj3" fmla="val 16667"/>
            </a:avLst>
          </a:prstGeom>
          <a:solidFill>
            <a:schemeClr val="accent5">
              <a:lumMod val="20000"/>
              <a:lumOff val="80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indent="0">
              <a:lnSpc>
                <a:spcPct val="100000"/>
              </a:lnSpc>
              <a:spcBef>
                <a:spcPts val="300"/>
              </a:spcBef>
              <a:buNone/>
            </a:pPr>
            <a:r>
              <a:rPr lang="en-US" sz="1100" b="1" dirty="0">
                <a:solidFill>
                  <a:schemeClr val="tx1"/>
                </a:solidFill>
              </a:rPr>
              <a:t>Nights spent</a:t>
            </a:r>
          </a:p>
          <a:p>
            <a:pPr lvl="1" indent="0">
              <a:lnSpc>
                <a:spcPct val="100000"/>
              </a:lnSpc>
              <a:spcBef>
                <a:spcPts val="300"/>
              </a:spcBef>
              <a:buNone/>
            </a:pPr>
            <a:r>
              <a:rPr lang="en-IE" sz="1100" b="1" dirty="0">
                <a:solidFill>
                  <a:srgbClr val="00B050"/>
                </a:solidFill>
              </a:rPr>
              <a:t>+</a:t>
            </a:r>
            <a:r>
              <a:rPr lang="en-IE" sz="1100" dirty="0">
                <a:solidFill>
                  <a:srgbClr val="00B050"/>
                </a:solidFill>
              </a:rPr>
              <a:t> </a:t>
            </a:r>
            <a:r>
              <a:rPr lang="en-US" sz="1100" dirty="0">
                <a:solidFill>
                  <a:schemeClr val="tx1"/>
                </a:solidFill>
              </a:rPr>
              <a:t>more relevant for pressure by tourism presence or for monitoring optimal use of infrastructure/capacity</a:t>
            </a:r>
            <a:endParaRPr lang="en-IE" sz="1100" dirty="0">
              <a:solidFill>
                <a:schemeClr val="tx1"/>
              </a:solidFill>
            </a:endParaRPr>
          </a:p>
          <a:p>
            <a:pPr lvl="1" indent="0">
              <a:lnSpc>
                <a:spcPct val="100000"/>
              </a:lnSpc>
              <a:spcBef>
                <a:spcPts val="300"/>
              </a:spcBef>
              <a:buNone/>
            </a:pPr>
            <a:endParaRPr lang="en-IE" sz="1100" dirty="0">
              <a:solidFill>
                <a:schemeClr val="tx1"/>
              </a:solidFill>
            </a:endParaRPr>
          </a:p>
          <a:p>
            <a:pPr lvl="1" indent="0">
              <a:lnSpc>
                <a:spcPct val="100000"/>
              </a:lnSpc>
              <a:spcBef>
                <a:spcPts val="300"/>
              </a:spcBef>
              <a:buNone/>
            </a:pPr>
            <a:endParaRPr lang="en-IE" sz="1100" dirty="0">
              <a:solidFill>
                <a:schemeClr val="tx1"/>
              </a:solidFill>
            </a:endParaRPr>
          </a:p>
        </p:txBody>
      </p:sp>
      <p:sp>
        <p:nvSpPr>
          <p:cNvPr id="27" name="Speech Bubble: Rectangle with Corners Rounded 26">
            <a:extLst>
              <a:ext uri="{FF2B5EF4-FFF2-40B4-BE49-F238E27FC236}">
                <a16:creationId xmlns:a16="http://schemas.microsoft.com/office/drawing/2014/main" id="{7551A2C1-921F-877C-0C45-9310EE927523}"/>
              </a:ext>
            </a:extLst>
          </p:cNvPr>
          <p:cNvSpPr/>
          <p:nvPr/>
        </p:nvSpPr>
        <p:spPr>
          <a:xfrm>
            <a:off x="9111094" y="4015666"/>
            <a:ext cx="2637562" cy="925789"/>
          </a:xfrm>
          <a:prstGeom prst="wedgeRoundRectCallout">
            <a:avLst>
              <a:gd name="adj1" fmla="val -142024"/>
              <a:gd name="adj2" fmla="val -91850"/>
              <a:gd name="adj3" fmla="val 16667"/>
            </a:avLst>
          </a:prstGeom>
          <a:solidFill>
            <a:schemeClr val="accent5">
              <a:lumMod val="20000"/>
              <a:lumOff val="80000"/>
            </a:schemeClr>
          </a:solidFill>
          <a:ln w="190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lvl="1" indent="0">
              <a:lnSpc>
                <a:spcPct val="100000"/>
              </a:lnSpc>
              <a:spcBef>
                <a:spcPts val="300"/>
              </a:spcBef>
              <a:buNone/>
            </a:pPr>
            <a:r>
              <a:rPr lang="en-US" sz="1100" b="1" dirty="0">
                <a:solidFill>
                  <a:schemeClr val="tx1"/>
                </a:solidFill>
              </a:rPr>
              <a:t>Arrivals</a:t>
            </a:r>
          </a:p>
          <a:p>
            <a:pPr lvl="1" indent="0">
              <a:lnSpc>
                <a:spcPct val="100000"/>
              </a:lnSpc>
              <a:spcBef>
                <a:spcPts val="300"/>
              </a:spcBef>
              <a:buNone/>
            </a:pPr>
            <a:r>
              <a:rPr lang="en-IE" sz="1100" b="1" dirty="0">
                <a:solidFill>
                  <a:srgbClr val="00B050"/>
                </a:solidFill>
              </a:rPr>
              <a:t>+</a:t>
            </a:r>
            <a:r>
              <a:rPr lang="en-IE" sz="1100" dirty="0">
                <a:solidFill>
                  <a:srgbClr val="00B050"/>
                </a:solidFill>
              </a:rPr>
              <a:t> </a:t>
            </a:r>
            <a:r>
              <a:rPr lang="en-US" sz="1100" dirty="0">
                <a:solidFill>
                  <a:schemeClr val="tx1"/>
                </a:solidFill>
              </a:rPr>
              <a:t>more relevant for environmental impact linked to transport to/from destination</a:t>
            </a:r>
            <a:endParaRPr lang="en-IE" sz="1100" dirty="0">
              <a:solidFill>
                <a:schemeClr val="tx1"/>
              </a:solidFill>
            </a:endParaRPr>
          </a:p>
          <a:p>
            <a:pPr lvl="1" indent="0">
              <a:lnSpc>
                <a:spcPct val="100000"/>
              </a:lnSpc>
              <a:spcBef>
                <a:spcPts val="300"/>
              </a:spcBef>
              <a:buNone/>
            </a:pPr>
            <a:endParaRPr lang="en-IE" sz="1100" dirty="0">
              <a:solidFill>
                <a:schemeClr val="tx1"/>
              </a:solidFill>
            </a:endParaRPr>
          </a:p>
        </p:txBody>
      </p:sp>
    </p:spTree>
    <p:extLst>
      <p:ext uri="{BB962C8B-B14F-4D97-AF65-F5344CB8AC3E}">
        <p14:creationId xmlns:p14="http://schemas.microsoft.com/office/powerpoint/2010/main" val="157859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89FAE5-D3E9-8389-A22F-2F63C0FC09E9}"/>
              </a:ext>
            </a:extLst>
          </p:cNvPr>
          <p:cNvSpPr>
            <a:spLocks noGrp="1"/>
          </p:cNvSpPr>
          <p:nvPr>
            <p:ph type="title" idx="4294967295"/>
          </p:nvPr>
        </p:nvSpPr>
        <p:spPr>
          <a:xfrm>
            <a:off x="838200" y="2256739"/>
            <a:ext cx="10515600" cy="1020337"/>
          </a:xfrm>
        </p:spPr>
        <p:txBody>
          <a:bodyPr/>
          <a:lstStyle/>
          <a:p>
            <a:r>
              <a:rPr lang="en-US" sz="8000" dirty="0"/>
              <a:t>Thank you</a:t>
            </a:r>
            <a:endParaRPr lang="en-GB" sz="8000" dirty="0"/>
          </a:p>
        </p:txBody>
      </p:sp>
      <p:sp>
        <p:nvSpPr>
          <p:cNvPr id="6" name="Google Shape;445;p20">
            <a:extLst>
              <a:ext uri="{FF2B5EF4-FFF2-40B4-BE49-F238E27FC236}">
                <a16:creationId xmlns:a16="http://schemas.microsoft.com/office/drawing/2014/main" id="{38E61E29-8603-546B-ECBD-D4F8E851B3FC}"/>
              </a:ext>
            </a:extLst>
          </p:cNvPr>
          <p:cNvSpPr txBox="1"/>
          <p:nvPr/>
        </p:nvSpPr>
        <p:spPr>
          <a:xfrm>
            <a:off x="838200" y="4652301"/>
            <a:ext cx="8941016" cy="8771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dirty="0">
                <a:solidFill>
                  <a:schemeClr val="tx2"/>
                </a:solidFill>
                <a:latin typeface="+mj-lt"/>
                <a:ea typeface="Arial"/>
                <a:cs typeface="Arial"/>
                <a:sym typeface="Arial"/>
              </a:rPr>
              <a:t>© European Union 2025</a:t>
            </a:r>
            <a:endParaRPr sz="1200" dirty="0">
              <a:solidFill>
                <a:schemeClr val="tx2"/>
              </a:solidFill>
              <a:latin typeface="+mj-lt"/>
            </a:endParaRPr>
          </a:p>
          <a:p>
            <a:pPr marL="0" marR="0" lvl="0" indent="0" algn="l" rtl="0">
              <a:spcBef>
                <a:spcPts val="1800"/>
              </a:spcBef>
              <a:spcAft>
                <a:spcPts val="0"/>
              </a:spcAft>
              <a:buNone/>
            </a:pPr>
            <a:r>
              <a:rPr lang="en-GB" sz="1200" dirty="0">
                <a:solidFill>
                  <a:schemeClr val="tx2"/>
                </a:solidFill>
                <a:latin typeface="+mj-lt"/>
                <a:ea typeface="Arial"/>
                <a:cs typeface="Arial"/>
                <a:sym typeface="Arial"/>
              </a:rPr>
              <a:t>Unless otherwise noted the reuse of this presentation is authorised under the </a:t>
            </a:r>
            <a:r>
              <a:rPr lang="en-GB" sz="1200" u="sng" dirty="0">
                <a:solidFill>
                  <a:schemeClr val="tx2"/>
                </a:solidFill>
                <a:latin typeface="+mj-lt"/>
                <a:ea typeface="Arial"/>
                <a:cs typeface="Arial"/>
                <a:sym typeface="Arial"/>
                <a:hlinkClick r:id="rId2">
                  <a:extLst>
                    <a:ext uri="{A12FA001-AC4F-418D-AE19-62706E023703}">
                      <ahyp:hlinkClr xmlns:ahyp="http://schemas.microsoft.com/office/drawing/2018/hyperlinkcolor" val="tx"/>
                    </a:ext>
                  </a:extLst>
                </a:hlinkClick>
              </a:rPr>
              <a:t>CC BY 4.0</a:t>
            </a:r>
            <a:r>
              <a:rPr lang="en-GB" sz="1200" dirty="0">
                <a:solidFill>
                  <a:schemeClr val="tx2"/>
                </a:solidFill>
                <a:latin typeface="+mj-lt"/>
                <a:ea typeface="Arial"/>
                <a:cs typeface="Arial"/>
                <a:sym typeface="Arial"/>
              </a:rPr>
              <a:t> license. For any use or reproduction of elements that are not owned by the EU, permission may need to be sought directly from the respective right holders.</a:t>
            </a:r>
            <a:endParaRPr sz="1200" dirty="0">
              <a:solidFill>
                <a:schemeClr val="tx2"/>
              </a:solidFill>
              <a:latin typeface="+mj-lt"/>
            </a:endParaRPr>
          </a:p>
        </p:txBody>
      </p:sp>
    </p:spTree>
    <p:extLst>
      <p:ext uri="{BB962C8B-B14F-4D97-AF65-F5344CB8AC3E}">
        <p14:creationId xmlns:p14="http://schemas.microsoft.com/office/powerpoint/2010/main" val="87837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B0441F-2716-68A8-50FC-F547C368E3A7}"/>
              </a:ext>
            </a:extLst>
          </p:cNvPr>
          <p:cNvSpPr>
            <a:spLocks noGrp="1"/>
          </p:cNvSpPr>
          <p:nvPr>
            <p:ph type="title"/>
          </p:nvPr>
        </p:nvSpPr>
        <p:spPr/>
        <p:txBody>
          <a:bodyPr/>
          <a:lstStyle/>
          <a:p>
            <a:r>
              <a:rPr lang="en-GB" dirty="0"/>
              <a:t>A key priority in tourism policy</a:t>
            </a:r>
          </a:p>
        </p:txBody>
      </p:sp>
      <p:sp>
        <p:nvSpPr>
          <p:cNvPr id="6" name="Content Placeholder 5">
            <a:extLst>
              <a:ext uri="{FF2B5EF4-FFF2-40B4-BE49-F238E27FC236}">
                <a16:creationId xmlns:a16="http://schemas.microsoft.com/office/drawing/2014/main" id="{CC424D1E-1996-F54A-7ADE-FB8870687770}"/>
              </a:ext>
            </a:extLst>
          </p:cNvPr>
          <p:cNvSpPr>
            <a:spLocks noGrp="1"/>
          </p:cNvSpPr>
          <p:nvPr>
            <p:ph idx="1"/>
          </p:nvPr>
        </p:nvSpPr>
        <p:spPr/>
        <p:txBody>
          <a:bodyPr/>
          <a:lstStyle/>
          <a:p>
            <a:pPr>
              <a:spcBef>
                <a:spcPts val="0"/>
              </a:spcBef>
              <a:spcAft>
                <a:spcPts val="600"/>
              </a:spcAft>
            </a:pPr>
            <a:r>
              <a:rPr lang="en-US" dirty="0"/>
              <a:t>European Commission </a:t>
            </a:r>
            <a:r>
              <a:rPr lang="fr-BE" b="1" dirty="0"/>
              <a:t>2024-2029 </a:t>
            </a:r>
            <a:r>
              <a:rPr lang="fr-BE" b="1" dirty="0" err="1"/>
              <a:t>priorities</a:t>
            </a:r>
            <a:r>
              <a:rPr lang="fr-BE" b="1" dirty="0"/>
              <a:t> </a:t>
            </a:r>
            <a:r>
              <a:rPr lang="en-US" dirty="0"/>
              <a:t>:</a:t>
            </a:r>
          </a:p>
          <a:p>
            <a:pPr>
              <a:spcBef>
                <a:spcPts val="0"/>
              </a:spcBef>
              <a:spcAft>
                <a:spcPts val="600"/>
              </a:spcAft>
            </a:pPr>
            <a:endParaRPr lang="en-US" dirty="0"/>
          </a:p>
          <a:p>
            <a:pPr>
              <a:spcBef>
                <a:spcPts val="0"/>
              </a:spcBef>
              <a:spcAft>
                <a:spcPts val="600"/>
              </a:spcAft>
            </a:pPr>
            <a:endParaRPr lang="en-US" dirty="0"/>
          </a:p>
          <a:p>
            <a:endParaRPr lang="en-GB" dirty="0"/>
          </a:p>
        </p:txBody>
      </p:sp>
      <p:sp>
        <p:nvSpPr>
          <p:cNvPr id="2" name="Slide Number Placeholder 5">
            <a:extLst>
              <a:ext uri="{FF2B5EF4-FFF2-40B4-BE49-F238E27FC236}">
                <a16:creationId xmlns:a16="http://schemas.microsoft.com/office/drawing/2014/main" id="{8ACB27C3-32B1-B767-3226-CCC8BE5E38C6}"/>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2</a:t>
            </a:fld>
            <a:endParaRPr lang="en-IE" dirty="0"/>
          </a:p>
        </p:txBody>
      </p:sp>
      <p:pic>
        <p:nvPicPr>
          <p:cNvPr id="4" name="Picture 3">
            <a:extLst>
              <a:ext uri="{FF2B5EF4-FFF2-40B4-BE49-F238E27FC236}">
                <a16:creationId xmlns:a16="http://schemas.microsoft.com/office/drawing/2014/main" id="{0CEE9A0A-000B-C577-66B4-BEC73E00875E}"/>
              </a:ext>
            </a:extLst>
          </p:cNvPr>
          <p:cNvPicPr>
            <a:picLocks noChangeAspect="1"/>
          </p:cNvPicPr>
          <p:nvPr/>
        </p:nvPicPr>
        <p:blipFill>
          <a:blip r:embed="rId2"/>
          <a:stretch>
            <a:fillRect/>
          </a:stretch>
        </p:blipFill>
        <p:spPr>
          <a:xfrm>
            <a:off x="948583" y="2335302"/>
            <a:ext cx="9517320" cy="4234979"/>
          </a:xfrm>
          <a:prstGeom prst="rect">
            <a:avLst/>
          </a:prstGeom>
        </p:spPr>
      </p:pic>
      <p:sp>
        <p:nvSpPr>
          <p:cNvPr id="7" name="Oval 6">
            <a:extLst>
              <a:ext uri="{FF2B5EF4-FFF2-40B4-BE49-F238E27FC236}">
                <a16:creationId xmlns:a16="http://schemas.microsoft.com/office/drawing/2014/main" id="{7FB4142E-325C-A5D9-683F-9F3609CD7B30}"/>
              </a:ext>
            </a:extLst>
          </p:cNvPr>
          <p:cNvSpPr/>
          <p:nvPr/>
        </p:nvSpPr>
        <p:spPr>
          <a:xfrm>
            <a:off x="838200" y="3871245"/>
            <a:ext cx="2281188" cy="6922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Callout: Line 8">
            <a:extLst>
              <a:ext uri="{FF2B5EF4-FFF2-40B4-BE49-F238E27FC236}">
                <a16:creationId xmlns:a16="http://schemas.microsoft.com/office/drawing/2014/main" id="{8B984889-484B-A34C-5501-C19C5FE86987}"/>
              </a:ext>
            </a:extLst>
          </p:cNvPr>
          <p:cNvSpPr/>
          <p:nvPr/>
        </p:nvSpPr>
        <p:spPr>
          <a:xfrm>
            <a:off x="10491541" y="3196126"/>
            <a:ext cx="1634942" cy="1760435"/>
          </a:xfrm>
          <a:prstGeom prst="borderCallout1">
            <a:avLst>
              <a:gd name="adj1" fmla="val 16978"/>
              <a:gd name="adj2" fmla="val -1512"/>
              <a:gd name="adj3" fmla="val 48395"/>
              <a:gd name="adj4" fmla="val -458500"/>
            </a:avLst>
          </a:prstGeom>
          <a:solidFill>
            <a:schemeClr val="bg1">
              <a:lumMod val="95000"/>
            </a:schemeClr>
          </a:solid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b="1" dirty="0">
                <a:solidFill>
                  <a:schemeClr val="tx1"/>
                </a:solidFill>
              </a:rPr>
              <a:t>Commissioner Tzitzikostas </a:t>
            </a:r>
          </a:p>
          <a:p>
            <a:pPr algn="ctr"/>
            <a:r>
              <a:rPr lang="en-IE" sz="1600" dirty="0">
                <a:solidFill>
                  <a:schemeClr val="tx1"/>
                </a:solidFill>
              </a:rPr>
              <a:t>in charge of </a:t>
            </a:r>
            <a:r>
              <a:rPr lang="en-IE" sz="1600" b="1" dirty="0">
                <a:solidFill>
                  <a:schemeClr val="tx1"/>
                </a:solidFill>
              </a:rPr>
              <a:t>Sustainable</a:t>
            </a:r>
            <a:r>
              <a:rPr lang="en-IE" sz="1600" dirty="0">
                <a:solidFill>
                  <a:schemeClr val="tx1"/>
                </a:solidFill>
              </a:rPr>
              <a:t> Transport and </a:t>
            </a:r>
            <a:r>
              <a:rPr lang="en-IE" sz="1600" b="1" dirty="0">
                <a:solidFill>
                  <a:schemeClr val="tx1"/>
                </a:solidFill>
              </a:rPr>
              <a:t>Tourism</a:t>
            </a:r>
          </a:p>
        </p:txBody>
      </p:sp>
    </p:spTree>
    <p:extLst>
      <p:ext uri="{BB962C8B-B14F-4D97-AF65-F5344CB8AC3E}">
        <p14:creationId xmlns:p14="http://schemas.microsoft.com/office/powerpoint/2010/main" val="51497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B0441F-2716-68A8-50FC-F547C368E3A7}"/>
              </a:ext>
            </a:extLst>
          </p:cNvPr>
          <p:cNvSpPr>
            <a:spLocks noGrp="1"/>
          </p:cNvSpPr>
          <p:nvPr>
            <p:ph type="title"/>
          </p:nvPr>
        </p:nvSpPr>
        <p:spPr/>
        <p:txBody>
          <a:bodyPr/>
          <a:lstStyle/>
          <a:p>
            <a:r>
              <a:rPr lang="en-GB" dirty="0"/>
              <a:t>A key priority in tourism policy</a:t>
            </a:r>
          </a:p>
        </p:txBody>
      </p:sp>
      <p:sp>
        <p:nvSpPr>
          <p:cNvPr id="6" name="Content Placeholder 5">
            <a:extLst>
              <a:ext uri="{FF2B5EF4-FFF2-40B4-BE49-F238E27FC236}">
                <a16:creationId xmlns:a16="http://schemas.microsoft.com/office/drawing/2014/main" id="{CC424D1E-1996-F54A-7ADE-FB8870687770}"/>
              </a:ext>
            </a:extLst>
          </p:cNvPr>
          <p:cNvSpPr>
            <a:spLocks noGrp="1"/>
          </p:cNvSpPr>
          <p:nvPr>
            <p:ph idx="1"/>
          </p:nvPr>
        </p:nvSpPr>
        <p:spPr>
          <a:xfrm>
            <a:off x="838200" y="1782495"/>
            <a:ext cx="10288424" cy="3638473"/>
          </a:xfrm>
        </p:spPr>
        <p:txBody>
          <a:bodyPr/>
          <a:lstStyle/>
          <a:p>
            <a:pPr>
              <a:lnSpc>
                <a:spcPct val="100000"/>
              </a:lnSpc>
              <a:spcBef>
                <a:spcPts val="1800"/>
              </a:spcBef>
              <a:spcAft>
                <a:spcPts val="600"/>
              </a:spcAft>
            </a:pPr>
            <a:r>
              <a:rPr lang="en-IE" dirty="0"/>
              <a:t>Europe:</a:t>
            </a:r>
          </a:p>
          <a:p>
            <a:pPr marL="342900" indent="-342900">
              <a:lnSpc>
                <a:spcPct val="100000"/>
              </a:lnSpc>
              <a:spcBef>
                <a:spcPts val="0"/>
              </a:spcBef>
              <a:spcAft>
                <a:spcPts val="600"/>
              </a:spcAft>
              <a:buFont typeface="Wingdings" panose="05000000000000000000" pitchFamily="2" charset="2"/>
              <a:buChar char="§"/>
            </a:pPr>
            <a:r>
              <a:rPr lang="en-IE" sz="1800" dirty="0"/>
              <a:t>Sustainability of tourism is an important dimension in all policy documents, for instance the EC’s ‘</a:t>
            </a:r>
            <a:r>
              <a:rPr lang="en-US" sz="1800" dirty="0"/>
              <a:t>Transition Pathway for Tourism’ and the ‘EU Sustainable Tourism Strategy’ (forthcoming, April 2026) .</a:t>
            </a:r>
          </a:p>
          <a:p>
            <a:pPr marL="342900" indent="-342900">
              <a:lnSpc>
                <a:spcPct val="100000"/>
              </a:lnSpc>
              <a:spcBef>
                <a:spcPts val="0"/>
              </a:spcBef>
              <a:spcAft>
                <a:spcPts val="600"/>
              </a:spcAft>
              <a:buFont typeface="Wingdings" panose="05000000000000000000" pitchFamily="2" charset="2"/>
              <a:buChar char="§"/>
            </a:pPr>
            <a:r>
              <a:rPr lang="en-US" sz="1800" dirty="0"/>
              <a:t>Focus on sustainability in the </a:t>
            </a:r>
            <a:r>
              <a:rPr lang="en-US" sz="1800" dirty="0">
                <a:hlinkClick r:id="rId2"/>
              </a:rPr>
              <a:t>EU Tourism Dashboard</a:t>
            </a:r>
            <a:endParaRPr lang="en-IE" sz="1800" dirty="0"/>
          </a:p>
          <a:p>
            <a:pPr>
              <a:lnSpc>
                <a:spcPct val="100000"/>
              </a:lnSpc>
              <a:spcBef>
                <a:spcPts val="1800"/>
              </a:spcBef>
              <a:spcAft>
                <a:spcPts val="600"/>
              </a:spcAft>
            </a:pPr>
            <a:r>
              <a:rPr lang="en-IE" dirty="0"/>
              <a:t>Worldwide:</a:t>
            </a:r>
          </a:p>
          <a:p>
            <a:pPr marL="342900" indent="-342900">
              <a:lnSpc>
                <a:spcPct val="100000"/>
              </a:lnSpc>
              <a:spcBef>
                <a:spcPts val="0"/>
              </a:spcBef>
              <a:spcAft>
                <a:spcPts val="600"/>
              </a:spcAft>
              <a:buFont typeface="Wingdings" panose="05000000000000000000" pitchFamily="2" charset="2"/>
              <a:buChar char="§"/>
            </a:pPr>
            <a:r>
              <a:rPr lang="en-IE" sz="1800" dirty="0"/>
              <a:t>Major topic for </a:t>
            </a:r>
            <a:r>
              <a:rPr lang="en-IE" sz="1800" b="1" dirty="0"/>
              <a:t>UN Tourism </a:t>
            </a:r>
            <a:r>
              <a:rPr lang="en-IE" sz="1800" dirty="0"/>
              <a:t>(for instance the recent </a:t>
            </a:r>
            <a:r>
              <a:rPr lang="en-US" sz="1800" dirty="0"/>
              <a:t>endorsement and roll-out of the Statistical Framework for Measuring the Sustainability of Tourism (SF-MST)) and </a:t>
            </a:r>
            <a:r>
              <a:rPr lang="en-US" sz="1800" b="1" dirty="0"/>
              <a:t>OECD</a:t>
            </a:r>
          </a:p>
          <a:p>
            <a:pPr>
              <a:lnSpc>
                <a:spcPct val="100000"/>
              </a:lnSpc>
              <a:spcBef>
                <a:spcPts val="1800"/>
              </a:spcBef>
              <a:spcAft>
                <a:spcPts val="600"/>
              </a:spcAft>
            </a:pPr>
            <a:r>
              <a:rPr lang="en-US" dirty="0"/>
              <a:t>Statistical community:</a:t>
            </a:r>
          </a:p>
          <a:p>
            <a:pPr marL="342900" indent="-342900">
              <a:lnSpc>
                <a:spcPct val="100000"/>
              </a:lnSpc>
              <a:spcBef>
                <a:spcPts val="0"/>
              </a:spcBef>
              <a:spcAft>
                <a:spcPts val="600"/>
              </a:spcAft>
              <a:buFont typeface="Wingdings" panose="05000000000000000000" pitchFamily="2" charset="2"/>
              <a:buChar char="§"/>
            </a:pPr>
            <a:r>
              <a:rPr lang="en-US" sz="1800" dirty="0"/>
              <a:t>Already mentioned in the 2011 EU Regulation on tourism statistics: pilot studies on “data showing the effects of tourism on the environment”</a:t>
            </a:r>
          </a:p>
          <a:p>
            <a:pPr marL="342900" indent="-342900">
              <a:lnSpc>
                <a:spcPct val="100000"/>
              </a:lnSpc>
              <a:spcBef>
                <a:spcPts val="0"/>
              </a:spcBef>
              <a:spcAft>
                <a:spcPts val="600"/>
              </a:spcAft>
              <a:buFont typeface="Wingdings" panose="05000000000000000000" pitchFamily="2" charset="2"/>
              <a:buChar char="§"/>
            </a:pPr>
            <a:r>
              <a:rPr lang="en-US" sz="1800" dirty="0"/>
              <a:t>Methodological work on new indicators in many Member States</a:t>
            </a:r>
          </a:p>
          <a:p>
            <a:endParaRPr lang="en-GB" dirty="0"/>
          </a:p>
        </p:txBody>
      </p:sp>
      <p:sp>
        <p:nvSpPr>
          <p:cNvPr id="2" name="Slide Number Placeholder 5">
            <a:extLst>
              <a:ext uri="{FF2B5EF4-FFF2-40B4-BE49-F238E27FC236}">
                <a16:creationId xmlns:a16="http://schemas.microsoft.com/office/drawing/2014/main" id="{8ACB27C3-32B1-B767-3226-CCC8BE5E38C6}"/>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3</a:t>
            </a:fld>
            <a:endParaRPr lang="en-IE" dirty="0"/>
          </a:p>
        </p:txBody>
      </p:sp>
    </p:spTree>
    <p:extLst>
      <p:ext uri="{BB962C8B-B14F-4D97-AF65-F5344CB8AC3E}">
        <p14:creationId xmlns:p14="http://schemas.microsoft.com/office/powerpoint/2010/main" val="187118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DB94B-7056-ED46-9514-03460410B03F}"/>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3798722-2743-BA9E-57C6-B3135F9CF66C}"/>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4</a:t>
            </a:fld>
            <a:endParaRPr lang="en-IE" dirty="0"/>
          </a:p>
        </p:txBody>
      </p:sp>
      <p:pic>
        <p:nvPicPr>
          <p:cNvPr id="3" name="Picture 2">
            <a:extLst>
              <a:ext uri="{FF2B5EF4-FFF2-40B4-BE49-F238E27FC236}">
                <a16:creationId xmlns:a16="http://schemas.microsoft.com/office/drawing/2014/main" id="{83F0A8F4-BE72-DF17-B10D-B46FCF9E79F0}"/>
              </a:ext>
            </a:extLst>
          </p:cNvPr>
          <p:cNvPicPr>
            <a:picLocks noChangeAspect="1"/>
          </p:cNvPicPr>
          <p:nvPr/>
        </p:nvPicPr>
        <p:blipFill>
          <a:blip r:embed="rId2"/>
          <a:srcRect t="8428" b="6935"/>
          <a:stretch/>
        </p:blipFill>
        <p:spPr>
          <a:xfrm>
            <a:off x="1" y="-16898"/>
            <a:ext cx="12191999" cy="6874898"/>
          </a:xfrm>
          <a:prstGeom prst="rect">
            <a:avLst/>
          </a:prstGeom>
        </p:spPr>
      </p:pic>
      <p:sp>
        <p:nvSpPr>
          <p:cNvPr id="6" name="Content Placeholder 5">
            <a:extLst>
              <a:ext uri="{FF2B5EF4-FFF2-40B4-BE49-F238E27FC236}">
                <a16:creationId xmlns:a16="http://schemas.microsoft.com/office/drawing/2014/main" id="{75AC9931-3C8D-9F23-DE8F-31A347669CDC}"/>
              </a:ext>
            </a:extLst>
          </p:cNvPr>
          <p:cNvSpPr>
            <a:spLocks noGrp="1"/>
          </p:cNvSpPr>
          <p:nvPr>
            <p:ph idx="1"/>
          </p:nvPr>
        </p:nvSpPr>
        <p:spPr>
          <a:xfrm>
            <a:off x="838200" y="840509"/>
            <a:ext cx="10282382" cy="5441560"/>
          </a:xfrm>
          <a:solidFill>
            <a:schemeClr val="bg1">
              <a:alpha val="90000"/>
            </a:schemeClr>
          </a:solidFill>
        </p:spPr>
        <p:txBody>
          <a:bodyPr/>
          <a:lstStyle/>
          <a:p>
            <a:pPr>
              <a:lnSpc>
                <a:spcPct val="100000"/>
              </a:lnSpc>
              <a:spcBef>
                <a:spcPts val="1800"/>
              </a:spcBef>
              <a:spcAft>
                <a:spcPts val="600"/>
              </a:spcAft>
            </a:pPr>
            <a:r>
              <a:rPr lang="en-US" dirty="0"/>
              <a:t>Statistical community (continued):</a:t>
            </a:r>
          </a:p>
          <a:p>
            <a:pPr marL="342900" indent="-342900">
              <a:lnSpc>
                <a:spcPct val="100000"/>
              </a:lnSpc>
              <a:spcBef>
                <a:spcPts val="0"/>
              </a:spcBef>
              <a:spcAft>
                <a:spcPts val="600"/>
              </a:spcAft>
              <a:buFont typeface="Wingdings" panose="05000000000000000000" pitchFamily="2" charset="2"/>
              <a:buChar char="§"/>
            </a:pPr>
            <a:r>
              <a:rPr lang="en-US" sz="1800" dirty="0"/>
              <a:t>Recent meeting of the </a:t>
            </a:r>
            <a:r>
              <a:rPr lang="en-US" sz="1800" b="1" dirty="0"/>
              <a:t>directors-general of the national statistical institutes </a:t>
            </a:r>
            <a:r>
              <a:rPr lang="en-US" sz="1800" dirty="0"/>
              <a:t>in the EU</a:t>
            </a:r>
          </a:p>
          <a:p>
            <a:pPr marL="342900" indent="-342900">
              <a:lnSpc>
                <a:spcPct val="100000"/>
              </a:lnSpc>
              <a:spcBef>
                <a:spcPts val="0"/>
              </a:spcBef>
              <a:spcAft>
                <a:spcPts val="600"/>
              </a:spcAft>
              <a:buFont typeface="Wingdings" panose="05000000000000000000" pitchFamily="2" charset="2"/>
              <a:buChar char="§"/>
            </a:pPr>
            <a:r>
              <a:rPr lang="en-US" sz="1800" dirty="0"/>
              <a:t>110th </a:t>
            </a:r>
            <a:r>
              <a:rPr lang="en-US" sz="1800" b="1" dirty="0"/>
              <a:t>DGINS</a:t>
            </a:r>
            <a:r>
              <a:rPr lang="en-US" sz="1800" dirty="0"/>
              <a:t> Conference, Split, Croatia</a:t>
            </a:r>
          </a:p>
          <a:p>
            <a:pPr marL="900000">
              <a:lnSpc>
                <a:spcPct val="100000"/>
              </a:lnSpc>
              <a:spcBef>
                <a:spcPts val="0"/>
              </a:spcBef>
            </a:pPr>
            <a:r>
              <a:rPr lang="en-US" sz="1800" i="1" dirty="0"/>
              <a:t>“European tourism statistics : </a:t>
            </a:r>
          </a:p>
          <a:p>
            <a:pPr marL="900000">
              <a:lnSpc>
                <a:spcPct val="100000"/>
              </a:lnSpc>
              <a:spcBef>
                <a:spcPts val="0"/>
              </a:spcBef>
              <a:spcAft>
                <a:spcPts val="600"/>
              </a:spcAft>
            </a:pPr>
            <a:r>
              <a:rPr lang="en-US" sz="1800" i="1" dirty="0"/>
              <a:t>A forward looking and innovative response to 21st century user needs”</a:t>
            </a:r>
          </a:p>
          <a:p>
            <a:pPr marL="342900" indent="-342900">
              <a:lnSpc>
                <a:spcPct val="100000"/>
              </a:lnSpc>
              <a:spcBef>
                <a:spcPts val="1200"/>
              </a:spcBef>
              <a:buFont typeface="Wingdings" panose="05000000000000000000" pitchFamily="2" charset="2"/>
              <a:buChar char="§"/>
            </a:pPr>
            <a:r>
              <a:rPr lang="en-US" sz="1800" dirty="0"/>
              <a:t>Selection from the conference </a:t>
            </a:r>
            <a:r>
              <a:rPr lang="en-US" sz="1800" b="1" dirty="0">
                <a:hlinkClick r:id="rId3"/>
              </a:rPr>
              <a:t>Conclusions</a:t>
            </a:r>
            <a:endParaRPr lang="en-US" sz="1800" b="1" dirty="0"/>
          </a:p>
          <a:p>
            <a:pPr marL="457200" lvl="1" indent="0">
              <a:lnSpc>
                <a:spcPct val="100000"/>
              </a:lnSpc>
              <a:spcBef>
                <a:spcPts val="1500"/>
              </a:spcBef>
              <a:buNone/>
            </a:pPr>
            <a:r>
              <a:rPr lang="en-GB" sz="1600" dirty="0">
                <a:solidFill>
                  <a:srgbClr val="002060"/>
                </a:solidFill>
              </a:rPr>
              <a:t>[…] </a:t>
            </a:r>
            <a:r>
              <a:rPr lang="en-IE" sz="1600" dirty="0">
                <a:solidFill>
                  <a:srgbClr val="002060"/>
                </a:solidFill>
              </a:rPr>
              <a:t>understanding better the economic dimension of tourism, its interaction with the labour market and its </a:t>
            </a:r>
            <a:r>
              <a:rPr lang="en-IE" sz="1600" dirty="0">
                <a:solidFill>
                  <a:srgbClr val="0070C0"/>
                </a:solidFill>
              </a:rPr>
              <a:t>impact on local communities and on the environment</a:t>
            </a:r>
            <a:r>
              <a:rPr lang="en-IE" sz="1600" dirty="0">
                <a:solidFill>
                  <a:srgbClr val="002060"/>
                </a:solidFill>
              </a:rPr>
              <a:t>.</a:t>
            </a:r>
          </a:p>
          <a:p>
            <a:pPr marL="457200" lvl="1" indent="0">
              <a:lnSpc>
                <a:spcPct val="100000"/>
              </a:lnSpc>
              <a:spcBef>
                <a:spcPts val="1500"/>
              </a:spcBef>
              <a:buNone/>
            </a:pPr>
            <a:r>
              <a:rPr lang="en-IE" sz="1600" dirty="0">
                <a:solidFill>
                  <a:srgbClr val="002060"/>
                </a:solidFill>
              </a:rPr>
              <a:t>[…] </a:t>
            </a:r>
            <a:r>
              <a:rPr lang="en-IE" sz="1600" dirty="0">
                <a:solidFill>
                  <a:srgbClr val="0070C0"/>
                </a:solidFill>
              </a:rPr>
              <a:t>new sources and methods </a:t>
            </a:r>
            <a:r>
              <a:rPr lang="en-IE" sz="1600" dirty="0">
                <a:solidFill>
                  <a:srgbClr val="002060"/>
                </a:solidFill>
              </a:rPr>
              <a:t>must be continuously explored to produce relevant, reliable, and more granular official tourism statistics that cover sustainability in all its dimensions</a:t>
            </a:r>
          </a:p>
          <a:p>
            <a:pPr marL="457200" lvl="1" indent="0">
              <a:lnSpc>
                <a:spcPct val="100000"/>
              </a:lnSpc>
              <a:spcBef>
                <a:spcPts val="1500"/>
              </a:spcBef>
              <a:buNone/>
            </a:pPr>
            <a:r>
              <a:rPr lang="en-IE" sz="1600" dirty="0">
                <a:solidFill>
                  <a:srgbClr val="002060"/>
                </a:solidFill>
              </a:rPr>
              <a:t>[…] importance of enriching tourism statistics with </a:t>
            </a:r>
            <a:r>
              <a:rPr lang="en-IE" sz="1600" dirty="0">
                <a:solidFill>
                  <a:srgbClr val="0070C0"/>
                </a:solidFill>
              </a:rPr>
              <a:t>indicators derived from existing information in other areas of official statistics</a:t>
            </a:r>
            <a:r>
              <a:rPr lang="en-IE" sz="1600" dirty="0">
                <a:solidFill>
                  <a:srgbClr val="002060"/>
                </a:solidFill>
              </a:rPr>
              <a:t> to cover economic, social and environmental dimensions in a balanced way</a:t>
            </a:r>
          </a:p>
          <a:p>
            <a:pPr marL="457200" lvl="1" indent="0">
              <a:lnSpc>
                <a:spcPct val="100000"/>
              </a:lnSpc>
              <a:spcBef>
                <a:spcPts val="1500"/>
              </a:spcBef>
              <a:buNone/>
            </a:pPr>
            <a:r>
              <a:rPr lang="en-IE" sz="1600" dirty="0">
                <a:solidFill>
                  <a:srgbClr val="002060"/>
                </a:solidFill>
              </a:rPr>
              <a:t>[…] importance of data measuring the sustainability of tourism in its economic, socio-cultural as well as environmental aspects. To this end, a </a:t>
            </a:r>
            <a:r>
              <a:rPr lang="en-IE" sz="1600" dirty="0">
                <a:solidFill>
                  <a:srgbClr val="0070C0"/>
                </a:solidFill>
              </a:rPr>
              <a:t>revision of the legal framework should enable the production of relevant indicators with a sufficient geographical, temporal and sectoral granularity</a:t>
            </a:r>
          </a:p>
          <a:p>
            <a:endParaRPr lang="en-GB" dirty="0"/>
          </a:p>
        </p:txBody>
      </p:sp>
    </p:spTree>
    <p:extLst>
      <p:ext uri="{BB962C8B-B14F-4D97-AF65-F5344CB8AC3E}">
        <p14:creationId xmlns:p14="http://schemas.microsoft.com/office/powerpoint/2010/main" val="23926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B0441F-2716-68A8-50FC-F547C368E3A7}"/>
              </a:ext>
            </a:extLst>
          </p:cNvPr>
          <p:cNvSpPr>
            <a:spLocks noGrp="1"/>
          </p:cNvSpPr>
          <p:nvPr>
            <p:ph type="title"/>
          </p:nvPr>
        </p:nvSpPr>
        <p:spPr/>
        <p:txBody>
          <a:bodyPr/>
          <a:lstStyle/>
          <a:p>
            <a:r>
              <a:rPr lang="en-IE" dirty="0"/>
              <a:t>Building process for the set of indicators</a:t>
            </a:r>
            <a:endParaRPr lang="en-GB" dirty="0"/>
          </a:p>
        </p:txBody>
      </p:sp>
      <p:sp>
        <p:nvSpPr>
          <p:cNvPr id="6" name="Content Placeholder 5">
            <a:extLst>
              <a:ext uri="{FF2B5EF4-FFF2-40B4-BE49-F238E27FC236}">
                <a16:creationId xmlns:a16="http://schemas.microsoft.com/office/drawing/2014/main" id="{CC424D1E-1996-F54A-7ADE-FB8870687770}"/>
              </a:ext>
            </a:extLst>
          </p:cNvPr>
          <p:cNvSpPr>
            <a:spLocks noGrp="1"/>
          </p:cNvSpPr>
          <p:nvPr>
            <p:ph idx="1"/>
          </p:nvPr>
        </p:nvSpPr>
        <p:spPr>
          <a:xfrm>
            <a:off x="838200" y="1825625"/>
            <a:ext cx="9835497" cy="4821569"/>
          </a:xfrm>
        </p:spPr>
        <p:txBody>
          <a:bodyPr/>
          <a:lstStyle/>
          <a:p>
            <a:pPr marL="342900" indent="-342900">
              <a:lnSpc>
                <a:spcPct val="100000"/>
              </a:lnSpc>
              <a:spcBef>
                <a:spcPts val="1200"/>
              </a:spcBef>
              <a:spcAft>
                <a:spcPts val="600"/>
              </a:spcAft>
              <a:buFont typeface="Wingdings" panose="05000000000000000000" pitchFamily="2" charset="2"/>
              <a:buChar char="§"/>
            </a:pPr>
            <a:r>
              <a:rPr lang="en-IE" sz="1800" dirty="0"/>
              <a:t>Re-use existing harmonised European statistics (not only tourism statistics)</a:t>
            </a:r>
          </a:p>
          <a:p>
            <a:pPr lvl="1" indent="0">
              <a:lnSpc>
                <a:spcPct val="100000"/>
              </a:lnSpc>
              <a:spcBef>
                <a:spcPts val="0"/>
              </a:spcBef>
              <a:spcAft>
                <a:spcPts val="600"/>
              </a:spcAft>
              <a:buNone/>
            </a:pPr>
            <a:r>
              <a:rPr lang="en-IE" sz="1600" dirty="0">
                <a:solidFill>
                  <a:srgbClr val="00B050"/>
                </a:solidFill>
              </a:rPr>
              <a:t>+</a:t>
            </a:r>
            <a:r>
              <a:rPr lang="en-IE" sz="1600" dirty="0"/>
              <a:t>	speed, harmonisation, data availability and continuity, time series</a:t>
            </a:r>
          </a:p>
          <a:p>
            <a:pPr lvl="1" indent="0">
              <a:lnSpc>
                <a:spcPct val="100000"/>
              </a:lnSpc>
              <a:spcBef>
                <a:spcPts val="0"/>
              </a:spcBef>
              <a:spcAft>
                <a:spcPts val="600"/>
              </a:spcAft>
              <a:buNone/>
            </a:pPr>
            <a:r>
              <a:rPr lang="en-IE" sz="1600" dirty="0">
                <a:solidFill>
                  <a:srgbClr val="FF0000"/>
                </a:solidFill>
              </a:rPr>
              <a:t>-</a:t>
            </a:r>
            <a:r>
              <a:rPr lang="en-IE" sz="1600" dirty="0"/>
              <a:t>	existing data doesn’t cover all dimensions of sustainability equally		</a:t>
            </a:r>
          </a:p>
          <a:p>
            <a:pPr marL="342900" indent="-342900">
              <a:lnSpc>
                <a:spcPct val="100000"/>
              </a:lnSpc>
              <a:spcBef>
                <a:spcPts val="1200"/>
              </a:spcBef>
              <a:spcAft>
                <a:spcPts val="600"/>
              </a:spcAft>
              <a:buFont typeface="Wingdings" panose="05000000000000000000" pitchFamily="2" charset="2"/>
              <a:buChar char="§"/>
            </a:pPr>
            <a:r>
              <a:rPr lang="en-US" sz="1800" dirty="0"/>
              <a:t>Avoid new net respondent burden (and keep burden on administrations minimal)</a:t>
            </a:r>
          </a:p>
          <a:p>
            <a:pPr lvl="1" indent="0">
              <a:lnSpc>
                <a:spcPct val="100000"/>
              </a:lnSpc>
              <a:spcBef>
                <a:spcPts val="0"/>
              </a:spcBef>
              <a:spcAft>
                <a:spcPts val="600"/>
              </a:spcAft>
              <a:buNone/>
            </a:pPr>
            <a:r>
              <a:rPr lang="en-IE" sz="1600" dirty="0">
                <a:solidFill>
                  <a:srgbClr val="00B050"/>
                </a:solidFill>
              </a:rPr>
              <a:t>+</a:t>
            </a:r>
            <a:r>
              <a:rPr lang="en-IE" sz="1600" dirty="0"/>
              <a:t>	speed (new surveys take a lot of time), in line with burden reduction policy</a:t>
            </a:r>
          </a:p>
          <a:p>
            <a:pPr lvl="1" indent="0">
              <a:lnSpc>
                <a:spcPct val="100000"/>
              </a:lnSpc>
              <a:spcBef>
                <a:spcPts val="0"/>
              </a:spcBef>
              <a:spcAft>
                <a:spcPts val="600"/>
              </a:spcAft>
              <a:buNone/>
            </a:pPr>
            <a:r>
              <a:rPr lang="en-IE" sz="1600" dirty="0">
                <a:solidFill>
                  <a:srgbClr val="FF0000"/>
                </a:solidFill>
              </a:rPr>
              <a:t>-</a:t>
            </a:r>
            <a:r>
              <a:rPr lang="en-IE" sz="1600" dirty="0"/>
              <a:t>	less flexibility in measuring under-covered aspects</a:t>
            </a:r>
            <a:endParaRPr lang="en-US" sz="1600" dirty="0"/>
          </a:p>
          <a:p>
            <a:pPr marL="342900" indent="-342900">
              <a:lnSpc>
                <a:spcPct val="100000"/>
              </a:lnSpc>
              <a:spcBef>
                <a:spcPts val="1200"/>
              </a:spcBef>
              <a:spcAft>
                <a:spcPts val="600"/>
              </a:spcAft>
              <a:buFont typeface="Wingdings" panose="05000000000000000000" pitchFamily="2" charset="2"/>
              <a:buChar char="§"/>
            </a:pPr>
            <a:r>
              <a:rPr lang="en-IE" sz="1800" dirty="0"/>
              <a:t>Step by step approach : release of a first batch, then further deepening (*) or widening (**)</a:t>
            </a:r>
          </a:p>
          <a:p>
            <a:pPr lvl="1" indent="0">
              <a:lnSpc>
                <a:spcPct val="100000"/>
              </a:lnSpc>
              <a:spcBef>
                <a:spcPts val="0"/>
              </a:spcBef>
              <a:spcAft>
                <a:spcPts val="600"/>
              </a:spcAft>
              <a:buNone/>
            </a:pPr>
            <a:r>
              <a:rPr lang="en-IE" sz="1600" dirty="0">
                <a:solidFill>
                  <a:srgbClr val="00B050"/>
                </a:solidFill>
              </a:rPr>
              <a:t>+</a:t>
            </a:r>
            <a:r>
              <a:rPr lang="en-IE" sz="1600" dirty="0"/>
              <a:t>	can be delivered in (relatively) short-term</a:t>
            </a:r>
          </a:p>
          <a:p>
            <a:pPr lvl="1" indent="0">
              <a:lnSpc>
                <a:spcPct val="100000"/>
              </a:lnSpc>
              <a:spcBef>
                <a:spcPts val="0"/>
              </a:spcBef>
              <a:spcAft>
                <a:spcPts val="600"/>
              </a:spcAft>
              <a:buNone/>
            </a:pPr>
            <a:r>
              <a:rPr lang="en-IE" sz="1600" dirty="0">
                <a:solidFill>
                  <a:srgbClr val="FF0000"/>
                </a:solidFill>
              </a:rPr>
              <a:t>-</a:t>
            </a:r>
            <a:r>
              <a:rPr lang="en-IE" sz="1600" dirty="0"/>
              <a:t>	risk of being unbalanced (in terms of aspects of sustainability) and lacking granularity</a:t>
            </a:r>
          </a:p>
          <a:p>
            <a:pPr lvl="1" indent="0">
              <a:lnSpc>
                <a:spcPct val="100000"/>
              </a:lnSpc>
              <a:spcBef>
                <a:spcPts val="1800"/>
              </a:spcBef>
              <a:spcAft>
                <a:spcPts val="600"/>
              </a:spcAft>
              <a:buNone/>
            </a:pPr>
            <a:r>
              <a:rPr lang="en-US" sz="1400" dirty="0"/>
              <a:t>(*) deepening: increasing geographical, temporal, sectoral granularity ; increasing scope/coverage (e.g. </a:t>
            </a:r>
            <a:r>
              <a:rPr lang="en-US" sz="1400" dirty="0" err="1"/>
              <a:t>sdv</a:t>
            </a:r>
            <a:r>
              <a:rPr lang="en-US" sz="1400" dirty="0"/>
              <a:t>)  </a:t>
            </a:r>
          </a:p>
          <a:p>
            <a:pPr lvl="1" indent="0">
              <a:lnSpc>
                <a:spcPct val="100000"/>
              </a:lnSpc>
              <a:spcBef>
                <a:spcPts val="0"/>
              </a:spcBef>
              <a:spcAft>
                <a:spcPts val="600"/>
              </a:spcAft>
              <a:buNone/>
            </a:pPr>
            <a:r>
              <a:rPr lang="en-US" sz="1400" dirty="0"/>
              <a:t>(**) widening: adding indicators </a:t>
            </a:r>
          </a:p>
          <a:p>
            <a:pPr marL="1028700" lvl="1">
              <a:lnSpc>
                <a:spcPct val="100000"/>
              </a:lnSpc>
              <a:spcBef>
                <a:spcPts val="0"/>
              </a:spcBef>
              <a:spcAft>
                <a:spcPts val="600"/>
              </a:spcAft>
              <a:buFont typeface="Wingdings" panose="05000000000000000000" pitchFamily="2" charset="2"/>
              <a:buChar char="Ä"/>
            </a:pPr>
            <a:r>
              <a:rPr lang="en-US" sz="1400" dirty="0">
                <a:sym typeface="Wingdings" panose="05000000000000000000" pitchFamily="2" charset="2"/>
              </a:rPr>
              <a:t>to be achieved by better exploiting existing data in the EU, by exploring new sources (e.g. PHD) or methods (e.g. disaggregation to grid level), by modifying surveys (burden neutral) to better cover sustainability</a:t>
            </a:r>
            <a:endParaRPr lang="en-US" sz="1400" dirty="0"/>
          </a:p>
          <a:p>
            <a:pPr lvl="1" indent="0">
              <a:spcBef>
                <a:spcPts val="0"/>
              </a:spcBef>
              <a:spcAft>
                <a:spcPts val="600"/>
              </a:spcAft>
              <a:buNone/>
            </a:pPr>
            <a:endParaRPr lang="en-US" sz="1600" dirty="0"/>
          </a:p>
        </p:txBody>
      </p:sp>
      <p:sp>
        <p:nvSpPr>
          <p:cNvPr id="2" name="Slide Number Placeholder 5">
            <a:extLst>
              <a:ext uri="{FF2B5EF4-FFF2-40B4-BE49-F238E27FC236}">
                <a16:creationId xmlns:a16="http://schemas.microsoft.com/office/drawing/2014/main" id="{8ACB27C3-32B1-B767-3226-CCC8BE5E38C6}"/>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5</a:t>
            </a:fld>
            <a:endParaRPr lang="en-IE" dirty="0"/>
          </a:p>
        </p:txBody>
      </p:sp>
    </p:spTree>
    <p:extLst>
      <p:ext uri="{BB962C8B-B14F-4D97-AF65-F5344CB8AC3E}">
        <p14:creationId xmlns:p14="http://schemas.microsoft.com/office/powerpoint/2010/main" val="81529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B0441F-2716-68A8-50FC-F547C368E3A7}"/>
              </a:ext>
            </a:extLst>
          </p:cNvPr>
          <p:cNvSpPr>
            <a:spLocks noGrp="1"/>
          </p:cNvSpPr>
          <p:nvPr>
            <p:ph type="title"/>
          </p:nvPr>
        </p:nvSpPr>
        <p:spPr/>
        <p:txBody>
          <a:bodyPr/>
          <a:lstStyle/>
          <a:p>
            <a:r>
              <a:rPr lang="en-IE" dirty="0"/>
              <a:t>Building process for the set of indicators</a:t>
            </a:r>
            <a:endParaRPr lang="en-GB" dirty="0"/>
          </a:p>
        </p:txBody>
      </p:sp>
      <p:sp>
        <p:nvSpPr>
          <p:cNvPr id="6" name="Content Placeholder 5">
            <a:extLst>
              <a:ext uri="{FF2B5EF4-FFF2-40B4-BE49-F238E27FC236}">
                <a16:creationId xmlns:a16="http://schemas.microsoft.com/office/drawing/2014/main" id="{CC424D1E-1996-F54A-7ADE-FB8870687770}"/>
              </a:ext>
            </a:extLst>
          </p:cNvPr>
          <p:cNvSpPr>
            <a:spLocks noGrp="1"/>
          </p:cNvSpPr>
          <p:nvPr>
            <p:ph idx="1"/>
          </p:nvPr>
        </p:nvSpPr>
        <p:spPr>
          <a:xfrm>
            <a:off x="838200" y="1825625"/>
            <a:ext cx="10647348" cy="4335893"/>
          </a:xfrm>
        </p:spPr>
        <p:txBody>
          <a:bodyPr/>
          <a:lstStyle/>
          <a:p>
            <a:pPr>
              <a:lnSpc>
                <a:spcPct val="100000"/>
              </a:lnSpc>
              <a:spcBef>
                <a:spcPts val="1200"/>
              </a:spcBef>
              <a:spcAft>
                <a:spcPts val="600"/>
              </a:spcAft>
            </a:pPr>
            <a:r>
              <a:rPr lang="en-IE" sz="1800" dirty="0"/>
              <a:t>2020-2023</a:t>
            </a:r>
          </a:p>
          <a:p>
            <a:pPr marL="571500" indent="-285750">
              <a:lnSpc>
                <a:spcPct val="100000"/>
              </a:lnSpc>
              <a:spcBef>
                <a:spcPts val="0"/>
              </a:spcBef>
              <a:spcAft>
                <a:spcPts val="600"/>
              </a:spcAft>
              <a:buFont typeface="Wingdings" panose="05000000000000000000" pitchFamily="2" charset="2"/>
              <a:buChar char="§"/>
            </a:pPr>
            <a:r>
              <a:rPr lang="en-IE" sz="1600" dirty="0"/>
              <a:t>Regular discussions and exchanges at Task Force and Working Group level</a:t>
            </a:r>
          </a:p>
          <a:p>
            <a:pPr marL="571500" indent="-285750">
              <a:lnSpc>
                <a:spcPct val="100000"/>
              </a:lnSpc>
              <a:spcBef>
                <a:spcPts val="0"/>
              </a:spcBef>
              <a:spcAft>
                <a:spcPts val="600"/>
              </a:spcAft>
              <a:buFont typeface="Wingdings" panose="05000000000000000000" pitchFamily="2" charset="2"/>
              <a:buChar char="§"/>
            </a:pPr>
            <a:r>
              <a:rPr lang="en-IE" sz="1600" dirty="0"/>
              <a:t>November 2023 Working Group on Tourism Statistics: detailed proposal for indicators based on existing data</a:t>
            </a:r>
          </a:p>
          <a:p>
            <a:pPr marL="1028700" lvl="1">
              <a:lnSpc>
                <a:spcPct val="100000"/>
              </a:lnSpc>
              <a:spcBef>
                <a:spcPts val="0"/>
              </a:spcBef>
              <a:spcAft>
                <a:spcPts val="600"/>
              </a:spcAft>
              <a:buFont typeface="Arial" panose="020B0604020202020204" pitchFamily="34" charset="0"/>
              <a:buChar char="—"/>
            </a:pPr>
            <a:r>
              <a:rPr lang="en-IE" sz="1600" dirty="0"/>
              <a:t>General support for the work done, the identified dimensions and the initial list of proposed indicators</a:t>
            </a:r>
          </a:p>
          <a:p>
            <a:pPr marL="1028700" lvl="1">
              <a:lnSpc>
                <a:spcPct val="100000"/>
              </a:lnSpc>
              <a:spcBef>
                <a:spcPts val="0"/>
              </a:spcBef>
              <a:spcAft>
                <a:spcPts val="600"/>
              </a:spcAft>
              <a:buFont typeface="Arial" panose="020B0604020202020204" pitchFamily="34" charset="0"/>
              <a:buChar char="—"/>
            </a:pPr>
            <a:r>
              <a:rPr lang="en-IE" sz="1600" dirty="0"/>
              <a:t>Long-list considered a comprehensive and good starting point, but to be slimmed</a:t>
            </a:r>
          </a:p>
          <a:p>
            <a:pPr marL="1028700" lvl="1">
              <a:lnSpc>
                <a:spcPct val="100000"/>
              </a:lnSpc>
              <a:spcBef>
                <a:spcPts val="0"/>
              </a:spcBef>
              <a:spcAft>
                <a:spcPts val="600"/>
              </a:spcAft>
              <a:buFont typeface="Arial" panose="020B0604020202020204" pitchFamily="34" charset="0"/>
              <a:buChar char="—"/>
            </a:pPr>
            <a:r>
              <a:rPr lang="en-IE" sz="1600" dirty="0"/>
              <a:t>Need for a coordinated approach in the ESS but also at international level (EC, UN Tourism, OECD)</a:t>
            </a:r>
          </a:p>
          <a:p>
            <a:pPr>
              <a:lnSpc>
                <a:spcPct val="100000"/>
              </a:lnSpc>
              <a:spcBef>
                <a:spcPts val="2400"/>
              </a:spcBef>
              <a:spcAft>
                <a:spcPts val="600"/>
              </a:spcAft>
            </a:pPr>
            <a:r>
              <a:rPr lang="en-IE" sz="1800" dirty="0"/>
              <a:t>2025</a:t>
            </a:r>
          </a:p>
          <a:p>
            <a:pPr marL="571500" indent="-285750">
              <a:lnSpc>
                <a:spcPct val="100000"/>
              </a:lnSpc>
              <a:spcBef>
                <a:spcPts val="0"/>
              </a:spcBef>
              <a:spcAft>
                <a:spcPts val="600"/>
              </a:spcAft>
              <a:buFont typeface="Wingdings" panose="05000000000000000000" pitchFamily="2" charset="2"/>
              <a:buChar char="§"/>
            </a:pPr>
            <a:r>
              <a:rPr lang="en-IE" sz="1600" dirty="0"/>
              <a:t>Focus Group meetings with a handful of countries, to discuss indicators per dimension</a:t>
            </a:r>
          </a:p>
          <a:p>
            <a:pPr marL="571500" indent="-285750">
              <a:lnSpc>
                <a:spcPct val="100000"/>
              </a:lnSpc>
              <a:spcBef>
                <a:spcPts val="0"/>
              </a:spcBef>
              <a:spcAft>
                <a:spcPts val="600"/>
              </a:spcAft>
              <a:buFont typeface="Wingdings" panose="05000000000000000000" pitchFamily="2" charset="2"/>
              <a:buChar char="§"/>
            </a:pPr>
            <a:r>
              <a:rPr lang="en-IE" sz="1600" dirty="0"/>
              <a:t>Assessment of relevance and feasibility of indicators in the long-list ; what to drop and keep</a:t>
            </a:r>
          </a:p>
          <a:p>
            <a:pPr marL="571500" indent="-285750">
              <a:lnSpc>
                <a:spcPct val="100000"/>
              </a:lnSpc>
              <a:spcBef>
                <a:spcPts val="0"/>
              </a:spcBef>
              <a:spcAft>
                <a:spcPts val="600"/>
              </a:spcAft>
              <a:buFont typeface="Wingdings" panose="05000000000000000000" pitchFamily="2" charset="2"/>
              <a:buChar char="§"/>
            </a:pPr>
            <a:r>
              <a:rPr lang="en-IE" sz="1600" dirty="0"/>
              <a:t>2-3 December … next Working Group on Tourism Statistics, held at Eurostat</a:t>
            </a:r>
          </a:p>
          <a:p>
            <a:pPr marL="1028700" lvl="1">
              <a:lnSpc>
                <a:spcPct val="100000"/>
              </a:lnSpc>
              <a:spcBef>
                <a:spcPts val="0"/>
              </a:spcBef>
              <a:spcAft>
                <a:spcPts val="600"/>
              </a:spcAft>
              <a:buFont typeface="Wingdings" panose="05000000000000000000" pitchFamily="2" charset="2"/>
              <a:buChar char="§"/>
            </a:pPr>
            <a:endParaRPr lang="en-IE" sz="1600" dirty="0"/>
          </a:p>
        </p:txBody>
      </p:sp>
      <p:sp>
        <p:nvSpPr>
          <p:cNvPr id="2" name="Slide Number Placeholder 5">
            <a:extLst>
              <a:ext uri="{FF2B5EF4-FFF2-40B4-BE49-F238E27FC236}">
                <a16:creationId xmlns:a16="http://schemas.microsoft.com/office/drawing/2014/main" id="{8ACB27C3-32B1-B767-3226-CCC8BE5E38C6}"/>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6</a:t>
            </a:fld>
            <a:endParaRPr lang="en-IE" dirty="0"/>
          </a:p>
        </p:txBody>
      </p:sp>
    </p:spTree>
    <p:extLst>
      <p:ext uri="{BB962C8B-B14F-4D97-AF65-F5344CB8AC3E}">
        <p14:creationId xmlns:p14="http://schemas.microsoft.com/office/powerpoint/2010/main" val="78221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5FA94-CBC1-19C7-4FA7-46EB3F95213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FA84A2-FC46-EA83-1226-0043601D42E7}"/>
              </a:ext>
            </a:extLst>
          </p:cNvPr>
          <p:cNvSpPr>
            <a:spLocks noGrp="1"/>
          </p:cNvSpPr>
          <p:nvPr>
            <p:ph type="title"/>
          </p:nvPr>
        </p:nvSpPr>
        <p:spPr/>
        <p:txBody>
          <a:bodyPr/>
          <a:lstStyle/>
          <a:p>
            <a:r>
              <a:rPr lang="en-IE" dirty="0"/>
              <a:t>Building process for the set of indicators</a:t>
            </a:r>
            <a:endParaRPr lang="en-GB" dirty="0"/>
          </a:p>
        </p:txBody>
      </p:sp>
      <p:sp>
        <p:nvSpPr>
          <p:cNvPr id="6" name="Content Placeholder 5">
            <a:extLst>
              <a:ext uri="{FF2B5EF4-FFF2-40B4-BE49-F238E27FC236}">
                <a16:creationId xmlns:a16="http://schemas.microsoft.com/office/drawing/2014/main" id="{D973EB0B-D1AB-F921-36D7-5842F557902B}"/>
              </a:ext>
            </a:extLst>
          </p:cNvPr>
          <p:cNvSpPr>
            <a:spLocks noGrp="1"/>
          </p:cNvSpPr>
          <p:nvPr>
            <p:ph idx="1"/>
          </p:nvPr>
        </p:nvSpPr>
        <p:spPr>
          <a:xfrm>
            <a:off x="838200" y="1825625"/>
            <a:ext cx="10647348" cy="4335893"/>
          </a:xfrm>
        </p:spPr>
        <p:txBody>
          <a:bodyPr/>
          <a:lstStyle/>
          <a:p>
            <a:pPr>
              <a:lnSpc>
                <a:spcPct val="100000"/>
              </a:lnSpc>
              <a:spcBef>
                <a:spcPts val="1200"/>
              </a:spcBef>
              <a:spcAft>
                <a:spcPts val="600"/>
              </a:spcAft>
            </a:pPr>
            <a:r>
              <a:rPr lang="en-IE" sz="1800" dirty="0"/>
              <a:t>January – March 2026</a:t>
            </a:r>
          </a:p>
          <a:p>
            <a:pPr marL="571500" indent="-285750">
              <a:lnSpc>
                <a:spcPct val="100000"/>
              </a:lnSpc>
              <a:spcBef>
                <a:spcPts val="0"/>
              </a:spcBef>
              <a:spcAft>
                <a:spcPts val="600"/>
              </a:spcAft>
              <a:buFont typeface="Wingdings" panose="05000000000000000000" pitchFamily="2" charset="2"/>
              <a:buChar char="§"/>
            </a:pPr>
            <a:r>
              <a:rPr lang="en-US" sz="1600" dirty="0"/>
              <a:t>Based on the discussions at the Working Group on 2-3 December, Eurostat will launch a more detailed consultation of the WG on the set of indicators</a:t>
            </a:r>
          </a:p>
          <a:p>
            <a:pPr marL="571500" indent="-285750">
              <a:lnSpc>
                <a:spcPct val="100000"/>
              </a:lnSpc>
              <a:spcBef>
                <a:spcPts val="0"/>
              </a:spcBef>
              <a:spcAft>
                <a:spcPts val="600"/>
              </a:spcAft>
              <a:buFont typeface="Wingdings" panose="05000000000000000000" pitchFamily="2" charset="2"/>
              <a:buChar char="§"/>
            </a:pPr>
            <a:r>
              <a:rPr lang="en-US" sz="1600" dirty="0"/>
              <a:t>In parallel, metadata regarding sources, scope, definitions, gaps, etc. will be documented</a:t>
            </a:r>
          </a:p>
          <a:p>
            <a:pPr marL="571500" indent="-285750">
              <a:lnSpc>
                <a:spcPct val="100000"/>
              </a:lnSpc>
              <a:spcBef>
                <a:spcPts val="0"/>
              </a:spcBef>
              <a:spcAft>
                <a:spcPts val="600"/>
              </a:spcAft>
              <a:buFont typeface="Wingdings" panose="05000000000000000000" pitchFamily="2" charset="2"/>
              <a:buChar char="§"/>
            </a:pPr>
            <a:r>
              <a:rPr lang="en-US" sz="1600" dirty="0"/>
              <a:t>Coordination with UN Tourism and the OECD, in particular regarding a common set of core indicators</a:t>
            </a:r>
          </a:p>
          <a:p>
            <a:pPr>
              <a:lnSpc>
                <a:spcPct val="100000"/>
              </a:lnSpc>
              <a:spcBef>
                <a:spcPts val="2400"/>
              </a:spcBef>
              <a:spcAft>
                <a:spcPts val="600"/>
              </a:spcAft>
            </a:pPr>
            <a:r>
              <a:rPr lang="en-IE" sz="1800" dirty="0"/>
              <a:t>March – June 2026</a:t>
            </a:r>
          </a:p>
          <a:p>
            <a:pPr marL="571500" lvl="0" indent="-285750">
              <a:lnSpc>
                <a:spcPct val="100000"/>
              </a:lnSpc>
              <a:spcBef>
                <a:spcPts val="0"/>
              </a:spcBef>
              <a:spcAft>
                <a:spcPts val="600"/>
              </a:spcAft>
              <a:buFont typeface="Wingdings" panose="05000000000000000000" pitchFamily="2" charset="2"/>
              <a:buChar char="§"/>
            </a:pPr>
            <a:r>
              <a:rPr lang="en-IE" sz="1600" dirty="0"/>
              <a:t>Preparation of a first release for the set of indicators that will come out of the Working Group consultation</a:t>
            </a:r>
          </a:p>
          <a:p>
            <a:pPr>
              <a:spcBef>
                <a:spcPts val="2400"/>
              </a:spcBef>
              <a:spcAft>
                <a:spcPts val="600"/>
              </a:spcAft>
            </a:pPr>
            <a:r>
              <a:rPr lang="en-IE" sz="1800" dirty="0"/>
              <a:t>2026 and onwards</a:t>
            </a:r>
          </a:p>
          <a:p>
            <a:pPr marL="571500" indent="-285750">
              <a:lnSpc>
                <a:spcPct val="100000"/>
              </a:lnSpc>
              <a:spcBef>
                <a:spcPts val="0"/>
              </a:spcBef>
              <a:spcAft>
                <a:spcPts val="600"/>
              </a:spcAft>
              <a:buFont typeface="Wingdings" panose="05000000000000000000" pitchFamily="2" charset="2"/>
              <a:buChar char="§"/>
            </a:pPr>
            <a:r>
              <a:rPr lang="en-IE" sz="1600" dirty="0"/>
              <a:t>Further development and fine-tuning of the first set of indicators where necessary</a:t>
            </a:r>
          </a:p>
          <a:p>
            <a:pPr marL="571500" indent="-285750">
              <a:lnSpc>
                <a:spcPct val="100000"/>
              </a:lnSpc>
              <a:spcBef>
                <a:spcPts val="0"/>
              </a:spcBef>
              <a:spcAft>
                <a:spcPts val="600"/>
              </a:spcAft>
              <a:buFont typeface="Wingdings" panose="05000000000000000000" pitchFamily="2" charset="2"/>
              <a:buChar char="§"/>
            </a:pPr>
            <a:r>
              <a:rPr lang="en-IE" sz="1600" dirty="0"/>
              <a:t>Further work on expanding the first set of indicators with information currently not yet available (mainly relating to the Social and to the Environmental dimension)</a:t>
            </a:r>
          </a:p>
          <a:p>
            <a:pPr marL="1028700" lvl="1">
              <a:lnSpc>
                <a:spcPct val="100000"/>
              </a:lnSpc>
              <a:spcBef>
                <a:spcPts val="0"/>
              </a:spcBef>
              <a:spcAft>
                <a:spcPts val="600"/>
              </a:spcAft>
              <a:buFont typeface="Wingdings" panose="05000000000000000000" pitchFamily="2" charset="2"/>
              <a:buChar char="§"/>
            </a:pPr>
            <a:endParaRPr lang="en-IE" sz="1600" dirty="0"/>
          </a:p>
        </p:txBody>
      </p:sp>
      <p:sp>
        <p:nvSpPr>
          <p:cNvPr id="2" name="Slide Number Placeholder 5">
            <a:extLst>
              <a:ext uri="{FF2B5EF4-FFF2-40B4-BE49-F238E27FC236}">
                <a16:creationId xmlns:a16="http://schemas.microsoft.com/office/drawing/2014/main" id="{8ECD599F-0678-4629-FE9E-B8D3DE83DC78}"/>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7</a:t>
            </a:fld>
            <a:endParaRPr lang="en-IE" dirty="0"/>
          </a:p>
        </p:txBody>
      </p:sp>
    </p:spTree>
    <p:extLst>
      <p:ext uri="{BB962C8B-B14F-4D97-AF65-F5344CB8AC3E}">
        <p14:creationId xmlns:p14="http://schemas.microsoft.com/office/powerpoint/2010/main" val="250870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B0441F-2716-68A8-50FC-F547C368E3A7}"/>
              </a:ext>
            </a:extLst>
          </p:cNvPr>
          <p:cNvSpPr>
            <a:spLocks noGrp="1"/>
          </p:cNvSpPr>
          <p:nvPr>
            <p:ph type="title"/>
          </p:nvPr>
        </p:nvSpPr>
        <p:spPr/>
        <p:txBody>
          <a:bodyPr/>
          <a:lstStyle/>
          <a:p>
            <a:r>
              <a:rPr lang="en-GB" dirty="0"/>
              <a:t>Dimensions of sustainability</a:t>
            </a:r>
          </a:p>
        </p:txBody>
      </p:sp>
      <p:sp>
        <p:nvSpPr>
          <p:cNvPr id="6" name="Content Placeholder 5">
            <a:extLst>
              <a:ext uri="{FF2B5EF4-FFF2-40B4-BE49-F238E27FC236}">
                <a16:creationId xmlns:a16="http://schemas.microsoft.com/office/drawing/2014/main" id="{CC424D1E-1996-F54A-7ADE-FB8870687770}"/>
              </a:ext>
            </a:extLst>
          </p:cNvPr>
          <p:cNvSpPr>
            <a:spLocks noGrp="1"/>
          </p:cNvSpPr>
          <p:nvPr>
            <p:ph idx="1"/>
          </p:nvPr>
        </p:nvSpPr>
        <p:spPr>
          <a:xfrm>
            <a:off x="838200" y="1825625"/>
            <a:ext cx="10672985" cy="4318801"/>
          </a:xfrm>
        </p:spPr>
        <p:txBody>
          <a:bodyPr/>
          <a:lstStyle/>
          <a:p>
            <a:pPr>
              <a:lnSpc>
                <a:spcPct val="100000"/>
              </a:lnSpc>
              <a:spcBef>
                <a:spcPts val="0"/>
              </a:spcBef>
              <a:spcAft>
                <a:spcPts val="600"/>
              </a:spcAft>
            </a:pPr>
            <a:r>
              <a:rPr lang="en-IE" sz="1800" b="1" dirty="0">
                <a:solidFill>
                  <a:srgbClr val="000000"/>
                </a:solidFill>
              </a:rPr>
              <a:t>Initial list:</a:t>
            </a:r>
          </a:p>
          <a:p>
            <a:pPr marL="342900" indent="-342900">
              <a:lnSpc>
                <a:spcPct val="100000"/>
              </a:lnSpc>
              <a:spcBef>
                <a:spcPts val="0"/>
              </a:spcBef>
              <a:spcAft>
                <a:spcPts val="600"/>
              </a:spcAft>
              <a:buFont typeface="Wingdings" panose="05000000000000000000" pitchFamily="2" charset="2"/>
              <a:buChar char="§"/>
            </a:pPr>
            <a:r>
              <a:rPr lang="en-IE" sz="1800" b="1" dirty="0">
                <a:solidFill>
                  <a:schemeClr val="tx2">
                    <a:lumMod val="20000"/>
                    <a:lumOff val="80000"/>
                  </a:schemeClr>
                </a:solidFill>
              </a:rPr>
              <a:t>Economy</a:t>
            </a:r>
            <a:r>
              <a:rPr lang="en-IE" sz="1800" b="1" dirty="0">
                <a:solidFill>
                  <a:srgbClr val="003399"/>
                </a:solidFill>
              </a:rPr>
              <a:t>	</a:t>
            </a:r>
            <a:r>
              <a:rPr lang="en-IE" sz="1600" dirty="0">
                <a:solidFill>
                  <a:schemeClr val="bg1">
                    <a:lumMod val="75000"/>
                  </a:schemeClr>
                </a:solidFill>
              </a:rPr>
              <a:t>Monetary (</a:t>
            </a:r>
            <a:r>
              <a:rPr lang="en-IE" sz="1600" dirty="0" err="1">
                <a:solidFill>
                  <a:schemeClr val="bg1">
                    <a:lumMod val="75000"/>
                  </a:schemeClr>
                </a:solidFill>
              </a:rPr>
              <a:t>f.i</a:t>
            </a:r>
            <a:r>
              <a:rPr lang="en-IE" sz="1600" dirty="0">
                <a:solidFill>
                  <a:schemeClr val="bg1">
                    <a:lumMod val="75000"/>
                  </a:schemeClr>
                </a:solidFill>
              </a:rPr>
              <a:t>. tourism gross value added, BOP travel balance)</a:t>
            </a:r>
          </a:p>
          <a:p>
            <a:pPr lvl="1" indent="0">
              <a:lnSpc>
                <a:spcPct val="100000"/>
              </a:lnSpc>
              <a:spcBef>
                <a:spcPts val="0"/>
              </a:spcBef>
              <a:spcAft>
                <a:spcPts val="900"/>
              </a:spcAft>
              <a:buNone/>
            </a:pPr>
            <a:r>
              <a:rPr lang="en-IE" sz="1600" dirty="0">
                <a:solidFill>
                  <a:schemeClr val="bg1">
                    <a:lumMod val="75000"/>
                  </a:schemeClr>
                </a:solidFill>
              </a:rPr>
              <a:t>		Non-monetary (</a:t>
            </a:r>
            <a:r>
              <a:rPr lang="en-IE" sz="1600" dirty="0" err="1">
                <a:solidFill>
                  <a:schemeClr val="bg1">
                    <a:lumMod val="75000"/>
                  </a:schemeClr>
                </a:solidFill>
              </a:rPr>
              <a:t>f.i</a:t>
            </a:r>
            <a:r>
              <a:rPr lang="en-IE" sz="1600" dirty="0">
                <a:solidFill>
                  <a:schemeClr val="bg1">
                    <a:lumMod val="75000"/>
                  </a:schemeClr>
                </a:solidFill>
              </a:rPr>
              <a:t>. evolution of nights spent, seasonality, survival rate of enterprises)</a:t>
            </a:r>
          </a:p>
          <a:p>
            <a:pPr marL="342900" indent="-342900">
              <a:lnSpc>
                <a:spcPct val="100000"/>
              </a:lnSpc>
              <a:spcBef>
                <a:spcPts val="0"/>
              </a:spcBef>
              <a:spcAft>
                <a:spcPts val="900"/>
              </a:spcAft>
              <a:buFont typeface="Wingdings" panose="05000000000000000000" pitchFamily="2" charset="2"/>
              <a:buChar char="§"/>
            </a:pPr>
            <a:r>
              <a:rPr lang="en-IE" sz="1800" b="1" dirty="0">
                <a:solidFill>
                  <a:schemeClr val="tx2">
                    <a:lumMod val="20000"/>
                    <a:lumOff val="80000"/>
                  </a:schemeClr>
                </a:solidFill>
              </a:rPr>
              <a:t>Labour market</a:t>
            </a:r>
          </a:p>
          <a:p>
            <a:pPr marL="342900" indent="-342900">
              <a:lnSpc>
                <a:spcPct val="100000"/>
              </a:lnSpc>
              <a:spcBef>
                <a:spcPts val="0"/>
              </a:spcBef>
              <a:spcAft>
                <a:spcPts val="900"/>
              </a:spcAft>
              <a:buFont typeface="Wingdings" panose="05000000000000000000" pitchFamily="2" charset="2"/>
              <a:buChar char="§"/>
            </a:pPr>
            <a:r>
              <a:rPr lang="en-IE" sz="1800" b="1" dirty="0">
                <a:solidFill>
                  <a:schemeClr val="tx2">
                    <a:lumMod val="20000"/>
                    <a:lumOff val="80000"/>
                  </a:schemeClr>
                </a:solidFill>
              </a:rPr>
              <a:t>Social and cultural impact</a:t>
            </a:r>
          </a:p>
          <a:p>
            <a:pPr marL="342900" indent="-342900">
              <a:lnSpc>
                <a:spcPct val="100000"/>
              </a:lnSpc>
              <a:spcBef>
                <a:spcPts val="0"/>
              </a:spcBef>
              <a:spcAft>
                <a:spcPts val="900"/>
              </a:spcAft>
              <a:buFont typeface="Wingdings" panose="05000000000000000000" pitchFamily="2" charset="2"/>
              <a:buChar char="§"/>
            </a:pPr>
            <a:r>
              <a:rPr lang="en-IE" sz="1800" b="1" dirty="0">
                <a:solidFill>
                  <a:schemeClr val="tx2">
                    <a:lumMod val="20000"/>
                    <a:lumOff val="80000"/>
                  </a:schemeClr>
                </a:solidFill>
              </a:rPr>
              <a:t>Environment</a:t>
            </a:r>
          </a:p>
          <a:p>
            <a:pPr marL="342900" indent="-342900">
              <a:lnSpc>
                <a:spcPct val="100000"/>
              </a:lnSpc>
              <a:spcBef>
                <a:spcPts val="0"/>
              </a:spcBef>
              <a:spcAft>
                <a:spcPts val="900"/>
              </a:spcAft>
              <a:buFont typeface="Wingdings" panose="05000000000000000000" pitchFamily="2" charset="2"/>
              <a:buChar char="§"/>
            </a:pPr>
            <a:r>
              <a:rPr lang="en-IE" sz="1800" b="1" dirty="0">
                <a:solidFill>
                  <a:schemeClr val="tx2">
                    <a:lumMod val="20000"/>
                    <a:lumOff val="80000"/>
                  </a:schemeClr>
                </a:solidFill>
              </a:rPr>
              <a:t>Digitalisation</a:t>
            </a:r>
          </a:p>
          <a:p>
            <a:pPr>
              <a:lnSpc>
                <a:spcPct val="100000"/>
              </a:lnSpc>
              <a:spcBef>
                <a:spcPts val="1800"/>
              </a:spcBef>
              <a:spcAft>
                <a:spcPts val="600"/>
              </a:spcAft>
            </a:pPr>
            <a:r>
              <a:rPr lang="en-IE" sz="1800" b="1" dirty="0">
                <a:solidFill>
                  <a:srgbClr val="000000"/>
                </a:solidFill>
              </a:rPr>
              <a:t>Revised list</a:t>
            </a:r>
          </a:p>
          <a:p>
            <a:pPr marL="342900" indent="-342900">
              <a:lnSpc>
                <a:spcPct val="100000"/>
              </a:lnSpc>
              <a:spcBef>
                <a:spcPts val="0"/>
              </a:spcBef>
              <a:spcAft>
                <a:spcPts val="600"/>
              </a:spcAft>
              <a:buFont typeface="Wingdings" panose="05000000000000000000" pitchFamily="2" charset="2"/>
              <a:buChar char="§"/>
            </a:pPr>
            <a:r>
              <a:rPr lang="en-IE" sz="1800" b="1" dirty="0">
                <a:solidFill>
                  <a:srgbClr val="003399"/>
                </a:solidFill>
              </a:rPr>
              <a:t>Economic</a:t>
            </a:r>
            <a:endParaRPr lang="en-IE" sz="1600" dirty="0"/>
          </a:p>
          <a:p>
            <a:pPr marL="342900" indent="-342900">
              <a:lnSpc>
                <a:spcPct val="100000"/>
              </a:lnSpc>
              <a:spcBef>
                <a:spcPts val="0"/>
              </a:spcBef>
              <a:spcAft>
                <a:spcPts val="900"/>
              </a:spcAft>
              <a:buFont typeface="Wingdings" panose="05000000000000000000" pitchFamily="2" charset="2"/>
              <a:buChar char="§"/>
            </a:pPr>
            <a:r>
              <a:rPr lang="en-IE" sz="1800" b="1" dirty="0">
                <a:solidFill>
                  <a:srgbClr val="003399"/>
                </a:solidFill>
              </a:rPr>
              <a:t>Social</a:t>
            </a:r>
          </a:p>
          <a:p>
            <a:pPr marL="342900" indent="-342900">
              <a:lnSpc>
                <a:spcPct val="100000"/>
              </a:lnSpc>
              <a:spcBef>
                <a:spcPts val="0"/>
              </a:spcBef>
              <a:spcAft>
                <a:spcPts val="900"/>
              </a:spcAft>
              <a:buFont typeface="Wingdings" panose="05000000000000000000" pitchFamily="2" charset="2"/>
              <a:buChar char="§"/>
            </a:pPr>
            <a:r>
              <a:rPr lang="en-IE" sz="1800" b="1" dirty="0">
                <a:solidFill>
                  <a:srgbClr val="003399"/>
                </a:solidFill>
              </a:rPr>
              <a:t>Environmental</a:t>
            </a:r>
          </a:p>
          <a:p>
            <a:pPr lvl="1" indent="0">
              <a:spcBef>
                <a:spcPts val="0"/>
              </a:spcBef>
              <a:spcAft>
                <a:spcPts val="600"/>
              </a:spcAft>
              <a:buNone/>
            </a:pPr>
            <a:endParaRPr lang="en-US" sz="1600" dirty="0"/>
          </a:p>
        </p:txBody>
      </p:sp>
      <p:sp>
        <p:nvSpPr>
          <p:cNvPr id="2" name="Slide Number Placeholder 5">
            <a:extLst>
              <a:ext uri="{FF2B5EF4-FFF2-40B4-BE49-F238E27FC236}">
                <a16:creationId xmlns:a16="http://schemas.microsoft.com/office/drawing/2014/main" id="{8ACB27C3-32B1-B767-3226-CCC8BE5E38C6}"/>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8</a:t>
            </a:fld>
            <a:endParaRPr lang="en-IE" dirty="0"/>
          </a:p>
        </p:txBody>
      </p:sp>
      <p:sp>
        <p:nvSpPr>
          <p:cNvPr id="4" name="TextBox 3">
            <a:extLst>
              <a:ext uri="{FF2B5EF4-FFF2-40B4-BE49-F238E27FC236}">
                <a16:creationId xmlns:a16="http://schemas.microsoft.com/office/drawing/2014/main" id="{4739DA8B-1AD3-508E-423D-7497D494DEC0}"/>
              </a:ext>
            </a:extLst>
          </p:cNvPr>
          <p:cNvSpPr txBox="1"/>
          <p:nvPr/>
        </p:nvSpPr>
        <p:spPr>
          <a:xfrm>
            <a:off x="3334327" y="4791323"/>
            <a:ext cx="7481454" cy="1192634"/>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600" dirty="0">
                <a:sym typeface="Wingdings" panose="05000000000000000000" pitchFamily="2" charset="2"/>
              </a:rPr>
              <a:t>Alignment to other international initiatives and classifications (e.g. SF-MST)</a:t>
            </a:r>
          </a:p>
          <a:p>
            <a:pPr marL="285750" indent="-285750">
              <a:spcAft>
                <a:spcPts val="300"/>
              </a:spcAft>
              <a:buFont typeface="Arial" panose="020B0604020202020204" pitchFamily="34" charset="0"/>
              <a:buChar char="→"/>
            </a:pPr>
            <a:r>
              <a:rPr lang="en-US" sz="1600" dirty="0">
                <a:sym typeface="Wingdings" panose="05000000000000000000" pitchFamily="2" charset="2"/>
              </a:rPr>
              <a:t>Changing policy priorities (e.g.  digitalization)</a:t>
            </a:r>
          </a:p>
          <a:p>
            <a:pPr marL="285750" indent="-285750">
              <a:spcAft>
                <a:spcPts val="300"/>
              </a:spcAft>
              <a:buFont typeface="Arial" panose="020B0604020202020204" pitchFamily="34" charset="0"/>
              <a:buChar char="→"/>
            </a:pPr>
            <a:r>
              <a:rPr lang="en-US" sz="1600" dirty="0" err="1">
                <a:sym typeface="Wingdings" panose="05000000000000000000" pitchFamily="2" charset="2"/>
              </a:rPr>
              <a:t>Labour</a:t>
            </a:r>
            <a:r>
              <a:rPr lang="en-US" sz="1600" dirty="0">
                <a:sym typeface="Wingdings" panose="05000000000000000000" pitchFamily="2" charset="2"/>
              </a:rPr>
              <a:t> market indicators now spread over Economic and Social sustainability</a:t>
            </a:r>
          </a:p>
          <a:p>
            <a:pPr marL="285750" indent="-285750">
              <a:spcAft>
                <a:spcPts val="300"/>
              </a:spcAft>
              <a:buFontTx/>
              <a:buChar char="-"/>
            </a:pPr>
            <a:endParaRPr lang="en-IE" sz="1600" dirty="0"/>
          </a:p>
        </p:txBody>
      </p:sp>
    </p:spTree>
    <p:extLst>
      <p:ext uri="{BB962C8B-B14F-4D97-AF65-F5344CB8AC3E}">
        <p14:creationId xmlns:p14="http://schemas.microsoft.com/office/powerpoint/2010/main" val="419425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30499-B522-E728-68DC-AF623ADA1D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3BB0EAB-305A-FDA6-A2CB-D0B9A847E930}"/>
              </a:ext>
            </a:extLst>
          </p:cNvPr>
          <p:cNvSpPr>
            <a:spLocks noGrp="1"/>
          </p:cNvSpPr>
          <p:nvPr>
            <p:ph type="title"/>
          </p:nvPr>
        </p:nvSpPr>
        <p:spPr/>
        <p:txBody>
          <a:bodyPr/>
          <a:lstStyle/>
          <a:p>
            <a:r>
              <a:rPr lang="en-GB" dirty="0"/>
              <a:t>Economic sustainability </a:t>
            </a:r>
            <a:r>
              <a:rPr lang="en-GB" dirty="0">
                <a:solidFill>
                  <a:schemeClr val="bg1">
                    <a:lumMod val="75000"/>
                  </a:schemeClr>
                </a:solidFill>
              </a:rPr>
              <a:t>- examples</a:t>
            </a:r>
          </a:p>
        </p:txBody>
      </p:sp>
      <p:graphicFrame>
        <p:nvGraphicFramePr>
          <p:cNvPr id="3" name="Content Placeholder 2">
            <a:extLst>
              <a:ext uri="{FF2B5EF4-FFF2-40B4-BE49-F238E27FC236}">
                <a16:creationId xmlns:a16="http://schemas.microsoft.com/office/drawing/2014/main" id="{159E5B74-7FE8-F174-E423-98E98548A5BF}"/>
              </a:ext>
            </a:extLst>
          </p:cNvPr>
          <p:cNvGraphicFramePr>
            <a:graphicFrameLocks noGrp="1"/>
          </p:cNvGraphicFramePr>
          <p:nvPr>
            <p:ph idx="1"/>
            <p:extLst>
              <p:ext uri="{D42A27DB-BD31-4B8C-83A1-F6EECF244321}">
                <p14:modId xmlns:p14="http://schemas.microsoft.com/office/powerpoint/2010/main" val="2622830202"/>
              </p:ext>
            </p:extLst>
          </p:nvPr>
        </p:nvGraphicFramePr>
        <p:xfrm>
          <a:off x="452581" y="1414314"/>
          <a:ext cx="11453090" cy="4319997"/>
        </p:xfrm>
        <a:graphic>
          <a:graphicData uri="http://schemas.openxmlformats.org/drawingml/2006/table">
            <a:tbl>
              <a:tblPr firstRow="1" firstCol="1" bandRow="1">
                <a:tableStyleId>{5C22544A-7EE6-4342-B048-85BDC9FD1C3A}</a:tableStyleId>
              </a:tblPr>
              <a:tblGrid>
                <a:gridCol w="659208">
                  <a:extLst>
                    <a:ext uri="{9D8B030D-6E8A-4147-A177-3AD203B41FA5}">
                      <a16:colId xmlns:a16="http://schemas.microsoft.com/office/drawing/2014/main" val="628125271"/>
                    </a:ext>
                  </a:extLst>
                </a:gridCol>
                <a:gridCol w="3201593">
                  <a:extLst>
                    <a:ext uri="{9D8B030D-6E8A-4147-A177-3AD203B41FA5}">
                      <a16:colId xmlns:a16="http://schemas.microsoft.com/office/drawing/2014/main" val="2239205399"/>
                    </a:ext>
                  </a:extLst>
                </a:gridCol>
                <a:gridCol w="7592289">
                  <a:extLst>
                    <a:ext uri="{9D8B030D-6E8A-4147-A177-3AD203B41FA5}">
                      <a16:colId xmlns:a16="http://schemas.microsoft.com/office/drawing/2014/main" val="3745943213"/>
                    </a:ext>
                  </a:extLst>
                </a:gridCol>
              </a:tblGrid>
              <a:tr h="332242">
                <a:tc>
                  <a:txBody>
                    <a:bodyPr/>
                    <a:lstStyle/>
                    <a:p>
                      <a:pPr algn="l">
                        <a:lnSpc>
                          <a:spcPct val="105000"/>
                        </a:lnSpc>
                        <a:spcAft>
                          <a:spcPts val="1200"/>
                        </a:spcAft>
                        <a:buNone/>
                      </a:pPr>
                      <a:r>
                        <a:rPr lang="en-IE" sz="1400" dirty="0">
                          <a:effectLst/>
                        </a:rPr>
                        <a:t>Dim.</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nchor="ctr"/>
                </a:tc>
                <a:tc>
                  <a:txBody>
                    <a:bodyPr/>
                    <a:lstStyle/>
                    <a:p>
                      <a:pPr algn="l">
                        <a:lnSpc>
                          <a:spcPct val="105000"/>
                        </a:lnSpc>
                        <a:spcAft>
                          <a:spcPts val="1200"/>
                        </a:spcAft>
                        <a:buNone/>
                      </a:pPr>
                      <a:r>
                        <a:rPr lang="en-IE" sz="1400" dirty="0">
                          <a:effectLst/>
                        </a:rPr>
                        <a:t>Topic</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nchor="ctr"/>
                </a:tc>
                <a:tc>
                  <a:txBody>
                    <a:bodyPr/>
                    <a:lstStyle/>
                    <a:p>
                      <a:pPr algn="l">
                        <a:lnSpc>
                          <a:spcPct val="105000"/>
                        </a:lnSpc>
                        <a:spcAft>
                          <a:spcPts val="1200"/>
                        </a:spcAft>
                        <a:buNone/>
                      </a:pPr>
                      <a:r>
                        <a:rPr lang="en-IE" sz="1400" dirty="0">
                          <a:effectLst/>
                        </a:rPr>
                        <a:t>Example of an indicator</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nchor="ctr"/>
                </a:tc>
                <a:extLst>
                  <a:ext uri="{0D108BD9-81ED-4DB2-BD59-A6C34878D82A}">
                    <a16:rowId xmlns:a16="http://schemas.microsoft.com/office/drawing/2014/main" val="1263948413"/>
                  </a:ext>
                </a:extLst>
              </a:tr>
              <a:tr h="371592">
                <a:tc>
                  <a:txBody>
                    <a:bodyPr/>
                    <a:lstStyle/>
                    <a:p>
                      <a:pPr algn="l">
                        <a:lnSpc>
                          <a:spcPct val="105000"/>
                        </a:lnSpc>
                        <a:spcAft>
                          <a:spcPts val="1200"/>
                        </a:spcAft>
                        <a:buNone/>
                      </a:pPr>
                      <a:r>
                        <a:rPr lang="en-IE" sz="1400" dirty="0">
                          <a:effectLst/>
                        </a:rPr>
                        <a:t>Econ</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algn="l">
                        <a:lnSpc>
                          <a:spcPct val="105000"/>
                        </a:lnSpc>
                        <a:spcAft>
                          <a:spcPts val="1200"/>
                        </a:spcAft>
                        <a:buNone/>
                      </a:pPr>
                      <a:r>
                        <a:rPr lang="en-IE" sz="1400" dirty="0">
                          <a:effectLst/>
                        </a:rPr>
                        <a:t>Tourism share in the economy</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marL="0" algn="l">
                        <a:lnSpc>
                          <a:spcPct val="105000"/>
                        </a:lnSpc>
                        <a:spcAft>
                          <a:spcPts val="1200"/>
                        </a:spcAft>
                        <a:buNone/>
                      </a:pPr>
                      <a:r>
                        <a:rPr lang="en-GB" sz="1400" dirty="0">
                          <a:effectLst/>
                        </a:rPr>
                        <a:t>Tourism direct gross value added in basic prices [% of total gross value added in the economy]</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extLst>
                  <a:ext uri="{0D108BD9-81ED-4DB2-BD59-A6C34878D82A}">
                    <a16:rowId xmlns:a16="http://schemas.microsoft.com/office/drawing/2014/main" val="2882841245"/>
                  </a:ext>
                </a:extLst>
              </a:tr>
              <a:tr h="612301">
                <a:tc>
                  <a:txBody>
                    <a:bodyPr/>
                    <a:lstStyle/>
                    <a:p>
                      <a:pPr algn="l">
                        <a:lnSpc>
                          <a:spcPct val="105000"/>
                        </a:lnSpc>
                        <a:spcAft>
                          <a:spcPts val="1200"/>
                        </a:spcAft>
                        <a:buNone/>
                      </a:pPr>
                      <a:r>
                        <a:rPr lang="en-IE" sz="1400">
                          <a:effectLst/>
                        </a:rPr>
                        <a:t>Econ</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algn="l">
                        <a:lnSpc>
                          <a:spcPct val="105000"/>
                        </a:lnSpc>
                        <a:spcAft>
                          <a:spcPts val="1200"/>
                        </a:spcAft>
                        <a:buNone/>
                      </a:pPr>
                      <a:r>
                        <a:rPr lang="en-IE" sz="1400" dirty="0">
                          <a:effectLst/>
                        </a:rPr>
                        <a:t>Tourism economic structure and international dependency</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marL="0" algn="l">
                        <a:lnSpc>
                          <a:spcPct val="105000"/>
                        </a:lnSpc>
                        <a:spcAft>
                          <a:spcPts val="1200"/>
                        </a:spcAft>
                        <a:buNone/>
                      </a:pPr>
                      <a:r>
                        <a:rPr lang="en-GB" sz="1400" dirty="0">
                          <a:effectLst/>
                        </a:rPr>
                        <a:t>Inbound tourism expenditure [% of internal tourism consumption]</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extLst>
                  <a:ext uri="{0D108BD9-81ED-4DB2-BD59-A6C34878D82A}">
                    <a16:rowId xmlns:a16="http://schemas.microsoft.com/office/drawing/2014/main" val="1134994458"/>
                  </a:ext>
                </a:extLst>
              </a:tr>
              <a:tr h="371592">
                <a:tc>
                  <a:txBody>
                    <a:bodyPr/>
                    <a:lstStyle/>
                    <a:p>
                      <a:pPr algn="l">
                        <a:lnSpc>
                          <a:spcPct val="105000"/>
                        </a:lnSpc>
                        <a:spcAft>
                          <a:spcPts val="1200"/>
                        </a:spcAft>
                        <a:buNone/>
                      </a:pPr>
                      <a:r>
                        <a:rPr lang="en-IE" sz="1400">
                          <a:effectLst/>
                        </a:rPr>
                        <a:t>Econ</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algn="l">
                        <a:lnSpc>
                          <a:spcPct val="105000"/>
                        </a:lnSpc>
                        <a:spcAft>
                          <a:spcPts val="1200"/>
                        </a:spcAft>
                        <a:buNone/>
                      </a:pPr>
                      <a:r>
                        <a:rPr lang="en-IE" sz="1400">
                          <a:effectLst/>
                        </a:rPr>
                        <a:t>International position</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marL="0" algn="l">
                        <a:lnSpc>
                          <a:spcPct val="105000"/>
                        </a:lnSpc>
                        <a:spcAft>
                          <a:spcPts val="1200"/>
                        </a:spcAft>
                        <a:buNone/>
                      </a:pPr>
                      <a:r>
                        <a:rPr lang="en-GB" sz="1400" dirty="0">
                          <a:effectLst/>
                        </a:rPr>
                        <a:t>Travel balance (BOP travel item – balance) [euro]</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extLst>
                  <a:ext uri="{0D108BD9-81ED-4DB2-BD59-A6C34878D82A}">
                    <a16:rowId xmlns:a16="http://schemas.microsoft.com/office/drawing/2014/main" val="1107600239"/>
                  </a:ext>
                </a:extLst>
              </a:tr>
              <a:tr h="332242">
                <a:tc>
                  <a:txBody>
                    <a:bodyPr/>
                    <a:lstStyle/>
                    <a:p>
                      <a:pPr algn="l">
                        <a:lnSpc>
                          <a:spcPct val="105000"/>
                        </a:lnSpc>
                        <a:spcAft>
                          <a:spcPts val="1200"/>
                        </a:spcAft>
                        <a:buNone/>
                      </a:pPr>
                      <a:r>
                        <a:rPr lang="en-IE" sz="1400">
                          <a:effectLst/>
                        </a:rPr>
                        <a:t>Econ</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algn="l">
                        <a:lnSpc>
                          <a:spcPct val="105000"/>
                        </a:lnSpc>
                        <a:spcAft>
                          <a:spcPts val="1200"/>
                        </a:spcAft>
                        <a:buNone/>
                      </a:pPr>
                      <a:r>
                        <a:rPr lang="en-IE" sz="1400">
                          <a:effectLst/>
                        </a:rPr>
                        <a:t>(Household) spending on tourism</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marL="0" algn="l">
                        <a:lnSpc>
                          <a:spcPct val="105000"/>
                        </a:lnSpc>
                        <a:spcAft>
                          <a:spcPts val="1200"/>
                        </a:spcAft>
                        <a:buNone/>
                      </a:pPr>
                      <a:r>
                        <a:rPr lang="en-GB" sz="1400" dirty="0">
                          <a:effectLst/>
                        </a:rPr>
                        <a:t>Average expenditure per night during trips made by residents [euro]</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extLst>
                  <a:ext uri="{0D108BD9-81ED-4DB2-BD59-A6C34878D82A}">
                    <a16:rowId xmlns:a16="http://schemas.microsoft.com/office/drawing/2014/main" val="2404140953"/>
                  </a:ext>
                </a:extLst>
              </a:tr>
              <a:tr h="371592">
                <a:tc>
                  <a:txBody>
                    <a:bodyPr/>
                    <a:lstStyle/>
                    <a:p>
                      <a:pPr algn="l">
                        <a:lnSpc>
                          <a:spcPct val="105000"/>
                        </a:lnSpc>
                        <a:spcAft>
                          <a:spcPts val="1200"/>
                        </a:spcAft>
                        <a:buNone/>
                      </a:pPr>
                      <a:r>
                        <a:rPr lang="en-IE" sz="1400">
                          <a:effectLst/>
                        </a:rPr>
                        <a:t>Econ</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algn="l">
                        <a:lnSpc>
                          <a:spcPct val="105000"/>
                        </a:lnSpc>
                        <a:spcAft>
                          <a:spcPts val="1200"/>
                        </a:spcAft>
                        <a:buNone/>
                      </a:pPr>
                      <a:r>
                        <a:rPr lang="en-IE" sz="1400">
                          <a:effectLst/>
                        </a:rPr>
                        <a:t>Level/volume of tourism activity</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marL="0" algn="l">
                        <a:lnSpc>
                          <a:spcPct val="105000"/>
                        </a:lnSpc>
                        <a:spcAft>
                          <a:spcPts val="1200"/>
                        </a:spcAft>
                        <a:buNone/>
                      </a:pPr>
                      <a:r>
                        <a:rPr lang="en-GB" sz="1400" dirty="0">
                          <a:effectLst/>
                        </a:rPr>
                        <a:t>Nights spent in tourist accommodation establishments [% change compared to previous period]</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extLst>
                  <a:ext uri="{0D108BD9-81ED-4DB2-BD59-A6C34878D82A}">
                    <a16:rowId xmlns:a16="http://schemas.microsoft.com/office/drawing/2014/main" val="493140817"/>
                  </a:ext>
                </a:extLst>
              </a:tr>
              <a:tr h="612301">
                <a:tc>
                  <a:txBody>
                    <a:bodyPr/>
                    <a:lstStyle/>
                    <a:p>
                      <a:pPr algn="l">
                        <a:lnSpc>
                          <a:spcPct val="105000"/>
                        </a:lnSpc>
                        <a:spcAft>
                          <a:spcPts val="1200"/>
                        </a:spcAft>
                        <a:buNone/>
                      </a:pPr>
                      <a:r>
                        <a:rPr lang="en-IE" sz="1400">
                          <a:effectLst/>
                        </a:rPr>
                        <a:t>Econ</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algn="l">
                        <a:lnSpc>
                          <a:spcPct val="105000"/>
                        </a:lnSpc>
                        <a:spcAft>
                          <a:spcPts val="1200"/>
                        </a:spcAft>
                        <a:buNone/>
                      </a:pPr>
                      <a:r>
                        <a:rPr lang="en-GB" sz="1400">
                          <a:effectLst/>
                        </a:rPr>
                        <a:t>International dependency (generating markets)</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marL="0" algn="l">
                        <a:lnSpc>
                          <a:spcPct val="105000"/>
                        </a:lnSpc>
                        <a:spcAft>
                          <a:spcPts val="1200"/>
                        </a:spcAft>
                        <a:buNone/>
                      </a:pPr>
                      <a:r>
                        <a:rPr lang="en-GB" sz="1400" dirty="0">
                          <a:effectLst/>
                        </a:rPr>
                        <a:t>Nights spent by visitors from the top 3 foreign markets in tourist accommodation establishments [% of total nights spent]</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extLst>
                  <a:ext uri="{0D108BD9-81ED-4DB2-BD59-A6C34878D82A}">
                    <a16:rowId xmlns:a16="http://schemas.microsoft.com/office/drawing/2014/main" val="3313140288"/>
                  </a:ext>
                </a:extLst>
              </a:tr>
              <a:tr h="612301">
                <a:tc>
                  <a:txBody>
                    <a:bodyPr/>
                    <a:lstStyle/>
                    <a:p>
                      <a:pPr algn="l">
                        <a:lnSpc>
                          <a:spcPct val="105000"/>
                        </a:lnSpc>
                        <a:spcAft>
                          <a:spcPts val="1200"/>
                        </a:spcAft>
                        <a:buNone/>
                      </a:pPr>
                      <a:r>
                        <a:rPr lang="en-IE" sz="1400">
                          <a:effectLst/>
                        </a:rPr>
                        <a:t>Econ</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algn="l">
                        <a:lnSpc>
                          <a:spcPct val="105000"/>
                        </a:lnSpc>
                        <a:spcAft>
                          <a:spcPts val="1200"/>
                        </a:spcAft>
                        <a:buNone/>
                      </a:pPr>
                      <a:r>
                        <a:rPr lang="en-IE" sz="1400">
                          <a:effectLst/>
                        </a:rPr>
                        <a:t>Seasonality of tourism supply</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marL="0" algn="l">
                        <a:lnSpc>
                          <a:spcPct val="105000"/>
                        </a:lnSpc>
                        <a:spcAft>
                          <a:spcPts val="1200"/>
                        </a:spcAft>
                        <a:buNone/>
                      </a:pPr>
                      <a:r>
                        <a:rPr lang="en-GB" sz="1400" dirty="0">
                          <a:effectLst/>
                        </a:rPr>
                        <a:t>Nights spent in tourist accommodation establishments in the peak months [% of annual total nights spent]</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extLst>
                  <a:ext uri="{0D108BD9-81ED-4DB2-BD59-A6C34878D82A}">
                    <a16:rowId xmlns:a16="http://schemas.microsoft.com/office/drawing/2014/main" val="3011095014"/>
                  </a:ext>
                </a:extLst>
              </a:tr>
              <a:tr h="332242">
                <a:tc>
                  <a:txBody>
                    <a:bodyPr/>
                    <a:lstStyle/>
                    <a:p>
                      <a:pPr algn="l">
                        <a:lnSpc>
                          <a:spcPct val="105000"/>
                        </a:lnSpc>
                        <a:spcAft>
                          <a:spcPts val="1200"/>
                        </a:spcAft>
                        <a:buNone/>
                      </a:pPr>
                      <a:r>
                        <a:rPr lang="en-IE" sz="1400">
                          <a:effectLst/>
                        </a:rPr>
                        <a:t>Econ</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algn="l">
                        <a:lnSpc>
                          <a:spcPct val="105000"/>
                        </a:lnSpc>
                        <a:spcAft>
                          <a:spcPts val="1200"/>
                        </a:spcAft>
                        <a:buNone/>
                      </a:pPr>
                      <a:r>
                        <a:rPr lang="en-IE" sz="1400">
                          <a:effectLst/>
                        </a:rPr>
                        <a:t>Dynamics of tourism businesses</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marL="0" algn="l">
                        <a:lnSpc>
                          <a:spcPct val="105000"/>
                        </a:lnSpc>
                        <a:spcAft>
                          <a:spcPts val="1200"/>
                        </a:spcAft>
                        <a:buNone/>
                      </a:pPr>
                      <a:r>
                        <a:rPr lang="en-GB" sz="1400" dirty="0">
                          <a:effectLst/>
                        </a:rPr>
                        <a:t>Survival rate in year t of enterprises in selected tourism industries newly born in year t-5 [%]</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extLst>
                  <a:ext uri="{0D108BD9-81ED-4DB2-BD59-A6C34878D82A}">
                    <a16:rowId xmlns:a16="http://schemas.microsoft.com/office/drawing/2014/main" val="365635342"/>
                  </a:ext>
                </a:extLst>
              </a:tr>
              <a:tr h="371592">
                <a:tc>
                  <a:txBody>
                    <a:bodyPr/>
                    <a:lstStyle/>
                    <a:p>
                      <a:pPr algn="l">
                        <a:lnSpc>
                          <a:spcPct val="105000"/>
                        </a:lnSpc>
                        <a:spcAft>
                          <a:spcPts val="1200"/>
                        </a:spcAft>
                        <a:buNone/>
                      </a:pPr>
                      <a:r>
                        <a:rPr lang="en-IE" sz="1400" dirty="0">
                          <a:effectLst/>
                        </a:rPr>
                        <a:t>Econ</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algn="l">
                        <a:lnSpc>
                          <a:spcPct val="105000"/>
                        </a:lnSpc>
                        <a:spcAft>
                          <a:spcPts val="1200"/>
                        </a:spcAft>
                        <a:buNone/>
                      </a:pPr>
                      <a:r>
                        <a:rPr lang="en-IE" sz="1400">
                          <a:effectLst/>
                        </a:rPr>
                        <a:t>Employment in tourism industries</a:t>
                      </a:r>
                      <a:endParaRPr lang="en-IE" sz="1400">
                        <a:effectLst/>
                        <a:latin typeface="Times New Roman" panose="02020603050405020304" pitchFamily="18" charset="0"/>
                        <a:ea typeface="Times New Roman" panose="02020603050405020304" pitchFamily="18" charset="0"/>
                      </a:endParaRPr>
                    </a:p>
                  </a:txBody>
                  <a:tcPr marL="35752" marR="35752" marT="28138" marB="28138"/>
                </a:tc>
                <a:tc>
                  <a:txBody>
                    <a:bodyPr/>
                    <a:lstStyle/>
                    <a:p>
                      <a:pPr marL="0" algn="just">
                        <a:lnSpc>
                          <a:spcPct val="105000"/>
                        </a:lnSpc>
                        <a:spcAft>
                          <a:spcPts val="1200"/>
                        </a:spcAft>
                        <a:buNone/>
                      </a:pPr>
                      <a:r>
                        <a:rPr lang="en-GB" sz="1400" dirty="0">
                          <a:effectLst/>
                        </a:rPr>
                        <a:t>Persons employed or self-employed in tourism industries </a:t>
                      </a:r>
                      <a:r>
                        <a:rPr lang="en-IE" sz="1400" dirty="0">
                          <a:effectLst/>
                        </a:rPr>
                        <a:t> </a:t>
                      </a:r>
                      <a:r>
                        <a:rPr lang="en-GB" sz="1400" dirty="0">
                          <a:effectLst/>
                        </a:rPr>
                        <a:t>[% of total economy]</a:t>
                      </a:r>
                      <a:endParaRPr lang="en-IE" sz="1400" dirty="0">
                        <a:effectLst/>
                        <a:latin typeface="Times New Roman" panose="02020603050405020304" pitchFamily="18" charset="0"/>
                        <a:ea typeface="Times New Roman" panose="02020603050405020304" pitchFamily="18" charset="0"/>
                      </a:endParaRPr>
                    </a:p>
                  </a:txBody>
                  <a:tcPr marL="35752" marR="35752" marT="28138" marB="28138"/>
                </a:tc>
                <a:extLst>
                  <a:ext uri="{0D108BD9-81ED-4DB2-BD59-A6C34878D82A}">
                    <a16:rowId xmlns:a16="http://schemas.microsoft.com/office/drawing/2014/main" val="4168058440"/>
                  </a:ext>
                </a:extLst>
              </a:tr>
            </a:tbl>
          </a:graphicData>
        </a:graphic>
      </p:graphicFrame>
      <p:sp>
        <p:nvSpPr>
          <p:cNvPr id="2" name="Slide Number Placeholder 5">
            <a:extLst>
              <a:ext uri="{FF2B5EF4-FFF2-40B4-BE49-F238E27FC236}">
                <a16:creationId xmlns:a16="http://schemas.microsoft.com/office/drawing/2014/main" id="{B8BDB8FB-8FD3-ADEC-435B-C3AD929269DF}"/>
              </a:ext>
            </a:extLst>
          </p:cNvPr>
          <p:cNvSpPr>
            <a:spLocks noGrp="1"/>
          </p:cNvSpPr>
          <p:nvPr>
            <p:ph type="sldNum" sz="quarter" idx="4"/>
          </p:nvPr>
        </p:nvSpPr>
        <p:spPr>
          <a:prstGeom prst="rect">
            <a:avLst/>
          </a:prstGeom>
        </p:spPr>
        <p:txBody>
          <a:bodyPr vert="horz" lIns="91440" tIns="45720" rIns="91440" bIns="45720" rtlCol="0" anchor="b"/>
          <a:lstStyle>
            <a:lvl1pPr algn="r">
              <a:defRPr sz="1000">
                <a:solidFill>
                  <a:schemeClr val="tx1"/>
                </a:solidFill>
                <a:latin typeface="+mn-lt"/>
              </a:defRPr>
            </a:lvl1pPr>
          </a:lstStyle>
          <a:p>
            <a:pPr algn="l"/>
            <a:fld id="{768364BB-9B21-4D29-A19C-C6410F652861}" type="slidenum">
              <a:rPr lang="en-IE" smtClean="0"/>
              <a:pPr algn="l"/>
              <a:t>9</a:t>
            </a:fld>
            <a:endParaRPr lang="en-IE" dirty="0"/>
          </a:p>
        </p:txBody>
      </p:sp>
    </p:spTree>
    <p:extLst>
      <p:ext uri="{BB962C8B-B14F-4D97-AF65-F5344CB8AC3E}">
        <p14:creationId xmlns:p14="http://schemas.microsoft.com/office/powerpoint/2010/main" val="1063871949"/>
      </p:ext>
    </p:extLst>
  </p:cSld>
  <p:clrMapOvr>
    <a:masterClrMapping/>
  </p:clrMapOvr>
</p:sld>
</file>

<file path=ppt/theme/theme1.xml><?xml version="1.0" encoding="utf-8"?>
<a:theme xmlns:a="http://schemas.openxmlformats.org/drawingml/2006/main" name="colour palette new PPT">
  <a:themeElements>
    <a:clrScheme name="EC Colour Palette 2024">
      <a:dk1>
        <a:sysClr val="windowText" lastClr="000000"/>
      </a:dk1>
      <a:lt1>
        <a:sysClr val="window" lastClr="FFFFFF"/>
      </a:lt1>
      <a:dk2>
        <a:srgbClr val="003399"/>
      </a:dk2>
      <a:lt2>
        <a:srgbClr val="C6E5DF"/>
      </a:lt2>
      <a:accent1>
        <a:srgbClr val="44BA7E"/>
      </a:accent1>
      <a:accent2>
        <a:srgbClr val="000083"/>
      </a:accent2>
      <a:accent3>
        <a:srgbClr val="48038C"/>
      </a:accent3>
      <a:accent4>
        <a:srgbClr val="FF712C"/>
      </a:accent4>
      <a:accent5>
        <a:srgbClr val="FFD34E"/>
      </a:accent5>
      <a:accent6>
        <a:srgbClr val="DD0C86"/>
      </a:accent6>
      <a:hlink>
        <a:srgbClr val="003399"/>
      </a:hlink>
      <a:folHlink>
        <a:srgbClr val="003399"/>
      </a:folHlink>
    </a:clrScheme>
    <a:fontScheme name="EC reva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vamp_VI_EC_Corporate_PPT_Template_2024 2.pptx" id="{82638BCC-62B9-435A-B3D4-91B8F41A0F82}" vid="{331CF50E-8039-4F5B-9C47-F59CDFBC175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7B6F83-6DDD-48D8-857B-BE72EE2D0B99}">
  <ds:schemaRefs>
    <ds:schemaRef ds:uri="http://schemas.microsoft.com/office/2006/metadata/properties"/>
    <ds:schemaRef ds:uri="http://www.w3.org/XML/1998/namespace"/>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4CD81E1F-6DA9-4707-BA36-9D5427D78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C578E49-555D-4D0C-B802-355039F0D8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1286</TotalTime>
  <Words>2092</Words>
  <Application>Microsoft Office PowerPoint</Application>
  <PresentationFormat>Widescreen</PresentationFormat>
  <Paragraphs>248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Wingdings</vt:lpstr>
      <vt:lpstr>Arial</vt:lpstr>
      <vt:lpstr>Times New Roman</vt:lpstr>
      <vt:lpstr>Calibri</vt:lpstr>
      <vt:lpstr>colour palette new PPT</vt:lpstr>
      <vt:lpstr>Second Webinar of the Tourism Sprint of the United Nations Network of Economic Statisticians –   Tourism Statistics: Leveraging Data for Responsible Tourism  26 November 2025 </vt:lpstr>
      <vt:lpstr>A key priority in tourism policy</vt:lpstr>
      <vt:lpstr>A key priority in tourism policy</vt:lpstr>
      <vt:lpstr>PowerPoint Presentation</vt:lpstr>
      <vt:lpstr>Building process for the set of indicators</vt:lpstr>
      <vt:lpstr>Building process for the set of indicators</vt:lpstr>
      <vt:lpstr>Building process for the set of indicators</vt:lpstr>
      <vt:lpstr>Dimensions of sustainability</vt:lpstr>
      <vt:lpstr>Economic sustainability - examples</vt:lpstr>
      <vt:lpstr>Social sustainability - examples</vt:lpstr>
      <vt:lpstr>Environmental sustainability - examples</vt:lpstr>
      <vt:lpstr>“Hot potatoes”</vt:lpstr>
      <vt:lpstr>Methodological “hot potatoes”</vt:lpstr>
      <vt:lpstr>Example 1: tourism pressure</vt:lpstr>
      <vt:lpstr>Example 2: seasonality</vt:lpstr>
      <vt:lpstr>Example 2: seasonality</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CASTRO Bruno (MOVE)</dc:creator>
  <cp:lastModifiedBy>DEMUNTER Christophe (ESTAT)</cp:lastModifiedBy>
  <cp:revision>20</cp:revision>
  <dcterms:created xsi:type="dcterms:W3CDTF">2025-08-11T10:18:34Z</dcterms:created>
  <dcterms:modified xsi:type="dcterms:W3CDTF">2025-11-25T22:39:23Z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ies>
</file>