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63" r:id="rId7"/>
    <p:sldId id="258" r:id="rId8"/>
    <p:sldId id="261" r:id="rId9"/>
    <p:sldId id="262" r:id="rId10"/>
    <p:sldId id="264" r:id="rId11"/>
    <p:sldId id="25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08763F-9208-3DE0-CDF9-8B8C0A62B5A1}" v="5" dt="2026-05-28T07:32:27.0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79" d="100"/>
          <a:sy n="79" d="100"/>
        </p:scale>
        <p:origin x="682"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dge, Jonny" userId="S::jonny.mudge@statistics.gov.uk::3b58f9a1-635e-43d4-bf62-eda18d28c897" providerId="AD" clId="Web-{1908763F-9208-3DE0-CDF9-8B8C0A62B5A1}"/>
    <pc:docChg chg="modSld">
      <pc:chgData name="Mudge, Jonny" userId="S::jonny.mudge@statistics.gov.uk::3b58f9a1-635e-43d4-bf62-eda18d28c897" providerId="AD" clId="Web-{1908763F-9208-3DE0-CDF9-8B8C0A62B5A1}" dt="2026-05-28T07:32:27.060" v="4" actId="20577"/>
      <pc:docMkLst>
        <pc:docMk/>
      </pc:docMkLst>
      <pc:sldChg chg="modSp">
        <pc:chgData name="Mudge, Jonny" userId="S::jonny.mudge@statistics.gov.uk::3b58f9a1-635e-43d4-bf62-eda18d28c897" providerId="AD" clId="Web-{1908763F-9208-3DE0-CDF9-8B8C0A62B5A1}" dt="2026-05-28T07:32:27.060" v="4" actId="20577"/>
        <pc:sldMkLst>
          <pc:docMk/>
          <pc:sldMk cId="2408556826" sldId="257"/>
        </pc:sldMkLst>
        <pc:spChg chg="mod">
          <ac:chgData name="Mudge, Jonny" userId="S::jonny.mudge@statistics.gov.uk::3b58f9a1-635e-43d4-bf62-eda18d28c897" providerId="AD" clId="Web-{1908763F-9208-3DE0-CDF9-8B8C0A62B5A1}" dt="2026-05-28T07:32:27.060" v="4" actId="20577"/>
          <ac:spMkLst>
            <pc:docMk/>
            <pc:sldMk cId="2408556826" sldId="257"/>
            <ac:spMk id="3" creationId="{1A9628E8-C4BF-FCD1-331A-0C30CE2E8A25}"/>
          </ac:spMkLst>
        </pc:spChg>
      </pc:sldChg>
    </pc:docChg>
  </pc:docChgLst>
  <pc:docChgLst>
    <pc:chgData name="Heys, Richard" userId="8014b4b1-4fba-463f-b913-c0628d802925" providerId="ADAL" clId="{6013F5DC-8D36-4D5E-A116-A210C9AC7536}"/>
    <pc:docChg chg="undo custSel addSld delSld modSld sldOrd">
      <pc:chgData name="Heys, Richard" userId="8014b4b1-4fba-463f-b913-c0628d802925" providerId="ADAL" clId="{6013F5DC-8D36-4D5E-A116-A210C9AC7536}" dt="2026-05-21T09:29:32.307" v="1882" actId="5793"/>
      <pc:docMkLst>
        <pc:docMk/>
      </pc:docMkLst>
      <pc:sldChg chg="modSp mod ord">
        <pc:chgData name="Heys, Richard" userId="8014b4b1-4fba-463f-b913-c0628d802925" providerId="ADAL" clId="{6013F5DC-8D36-4D5E-A116-A210C9AC7536}" dt="2026-05-21T08:16:14.613" v="22"/>
        <pc:sldMkLst>
          <pc:docMk/>
          <pc:sldMk cId="2408556826" sldId="257"/>
        </pc:sldMkLst>
        <pc:spChg chg="mod">
          <ac:chgData name="Heys, Richard" userId="8014b4b1-4fba-463f-b913-c0628d802925" providerId="ADAL" clId="{6013F5DC-8D36-4D5E-A116-A210C9AC7536}" dt="2026-05-21T08:14:52.139" v="19" actId="20577"/>
          <ac:spMkLst>
            <pc:docMk/>
            <pc:sldMk cId="2408556826" sldId="257"/>
            <ac:spMk id="3" creationId="{1A9628E8-C4BF-FCD1-331A-0C30CE2E8A25}"/>
          </ac:spMkLst>
        </pc:spChg>
      </pc:sldChg>
      <pc:sldChg chg="modSp mod ord">
        <pc:chgData name="Heys, Richard" userId="8014b4b1-4fba-463f-b913-c0628d802925" providerId="ADAL" clId="{6013F5DC-8D36-4D5E-A116-A210C9AC7536}" dt="2026-05-21T08:55:34.949" v="1653" actId="113"/>
        <pc:sldMkLst>
          <pc:docMk/>
          <pc:sldMk cId="2803650107" sldId="258"/>
        </pc:sldMkLst>
        <pc:spChg chg="mod">
          <ac:chgData name="Heys, Richard" userId="8014b4b1-4fba-463f-b913-c0628d802925" providerId="ADAL" clId="{6013F5DC-8D36-4D5E-A116-A210C9AC7536}" dt="2026-05-21T08:19:38.736" v="208" actId="20577"/>
          <ac:spMkLst>
            <pc:docMk/>
            <pc:sldMk cId="2803650107" sldId="258"/>
            <ac:spMk id="2" creationId="{81BD1B73-FBA4-E542-DD7F-2F5ADF30A5DF}"/>
          </ac:spMkLst>
        </pc:spChg>
        <pc:spChg chg="mod">
          <ac:chgData name="Heys, Richard" userId="8014b4b1-4fba-463f-b913-c0628d802925" providerId="ADAL" clId="{6013F5DC-8D36-4D5E-A116-A210C9AC7536}" dt="2026-05-21T08:55:34.949" v="1653" actId="113"/>
          <ac:spMkLst>
            <pc:docMk/>
            <pc:sldMk cId="2803650107" sldId="258"/>
            <ac:spMk id="5" creationId="{8C7E1666-5784-172E-E1EF-74F4B5F1FE81}"/>
          </ac:spMkLst>
        </pc:spChg>
      </pc:sldChg>
      <pc:sldChg chg="addSp modSp mod">
        <pc:chgData name="Heys, Richard" userId="8014b4b1-4fba-463f-b913-c0628d802925" providerId="ADAL" clId="{6013F5DC-8D36-4D5E-A116-A210C9AC7536}" dt="2026-05-21T08:47:07.104" v="1310" actId="14100"/>
        <pc:sldMkLst>
          <pc:docMk/>
          <pc:sldMk cId="787485605" sldId="259"/>
        </pc:sldMkLst>
        <pc:spChg chg="mod">
          <ac:chgData name="Heys, Richard" userId="8014b4b1-4fba-463f-b913-c0628d802925" providerId="ADAL" clId="{6013F5DC-8D36-4D5E-A116-A210C9AC7536}" dt="2026-05-21T08:42:55.527" v="890" actId="20577"/>
          <ac:spMkLst>
            <pc:docMk/>
            <pc:sldMk cId="787485605" sldId="259"/>
            <ac:spMk id="2" creationId="{8DD31137-004B-5630-C519-077AA2CE133E}"/>
          </ac:spMkLst>
        </pc:spChg>
        <pc:spChg chg="mod">
          <ac:chgData name="Heys, Richard" userId="8014b4b1-4fba-463f-b913-c0628d802925" providerId="ADAL" clId="{6013F5DC-8D36-4D5E-A116-A210C9AC7536}" dt="2026-05-21T08:47:07.104" v="1310" actId="14100"/>
          <ac:spMkLst>
            <pc:docMk/>
            <pc:sldMk cId="787485605" sldId="259"/>
            <ac:spMk id="3" creationId="{E1841746-2EC7-CCDB-7D90-F8D8703AD4C0}"/>
          </ac:spMkLst>
        </pc:spChg>
        <pc:spChg chg="mod">
          <ac:chgData name="Heys, Richard" userId="8014b4b1-4fba-463f-b913-c0628d802925" providerId="ADAL" clId="{6013F5DC-8D36-4D5E-A116-A210C9AC7536}" dt="2026-05-21T08:46:48.627" v="1306"/>
          <ac:spMkLst>
            <pc:docMk/>
            <pc:sldMk cId="787485605" sldId="259"/>
            <ac:spMk id="7" creationId="{4EA9A1A6-7175-DA0E-9FB0-17BC103F1EF2}"/>
          </ac:spMkLst>
        </pc:spChg>
        <pc:spChg chg="mod">
          <ac:chgData name="Heys, Richard" userId="8014b4b1-4fba-463f-b913-c0628d802925" providerId="ADAL" clId="{6013F5DC-8D36-4D5E-A116-A210C9AC7536}" dt="2026-05-21T08:46:48.627" v="1306"/>
          <ac:spMkLst>
            <pc:docMk/>
            <pc:sldMk cId="787485605" sldId="259"/>
            <ac:spMk id="8" creationId="{F7053A59-30B0-4943-725B-0E29D5B40B87}"/>
          </ac:spMkLst>
        </pc:spChg>
        <pc:grpChg chg="add mod">
          <ac:chgData name="Heys, Richard" userId="8014b4b1-4fba-463f-b913-c0628d802925" providerId="ADAL" clId="{6013F5DC-8D36-4D5E-A116-A210C9AC7536}" dt="2026-05-21T08:46:48.627" v="1306"/>
          <ac:grpSpMkLst>
            <pc:docMk/>
            <pc:sldMk cId="787485605" sldId="259"/>
            <ac:grpSpMk id="4" creationId="{565141B1-7164-6081-9E5C-8D222E84C31B}"/>
          </ac:grpSpMkLst>
        </pc:grpChg>
        <pc:picChg chg="mod">
          <ac:chgData name="Heys, Richard" userId="8014b4b1-4fba-463f-b913-c0628d802925" providerId="ADAL" clId="{6013F5DC-8D36-4D5E-A116-A210C9AC7536}" dt="2026-05-21T08:46:48.627" v="1306"/>
          <ac:picMkLst>
            <pc:docMk/>
            <pc:sldMk cId="787485605" sldId="259"/>
            <ac:picMk id="5" creationId="{5E2459E0-E778-DB79-E807-C12E531EEA1F}"/>
          </ac:picMkLst>
        </pc:picChg>
        <pc:picChg chg="mod">
          <ac:chgData name="Heys, Richard" userId="8014b4b1-4fba-463f-b913-c0628d802925" providerId="ADAL" clId="{6013F5DC-8D36-4D5E-A116-A210C9AC7536}" dt="2026-05-21T08:46:48.627" v="1306"/>
          <ac:picMkLst>
            <pc:docMk/>
            <pc:sldMk cId="787485605" sldId="259"/>
            <ac:picMk id="6" creationId="{2F17314A-F372-42AB-7C59-8E847ECAB9F6}"/>
          </ac:picMkLst>
        </pc:picChg>
      </pc:sldChg>
      <pc:sldChg chg="modSp add mod">
        <pc:chgData name="Heys, Richard" userId="8014b4b1-4fba-463f-b913-c0628d802925" providerId="ADAL" clId="{6013F5DC-8D36-4D5E-A116-A210C9AC7536}" dt="2026-05-21T08:33:49.243" v="584" actId="20577"/>
        <pc:sldMkLst>
          <pc:docMk/>
          <pc:sldMk cId="3931757592" sldId="261"/>
        </pc:sldMkLst>
        <pc:spChg chg="mod">
          <ac:chgData name="Heys, Richard" userId="8014b4b1-4fba-463f-b913-c0628d802925" providerId="ADAL" clId="{6013F5DC-8D36-4D5E-A116-A210C9AC7536}" dt="2026-05-21T08:22:47.535" v="372" actId="120"/>
          <ac:spMkLst>
            <pc:docMk/>
            <pc:sldMk cId="3931757592" sldId="261"/>
            <ac:spMk id="2" creationId="{95E957C7-B3BF-F681-9D34-EC2BB40F663F}"/>
          </ac:spMkLst>
        </pc:spChg>
        <pc:spChg chg="mod">
          <ac:chgData name="Heys, Richard" userId="8014b4b1-4fba-463f-b913-c0628d802925" providerId="ADAL" clId="{6013F5DC-8D36-4D5E-A116-A210C9AC7536}" dt="2026-05-21T08:33:49.243" v="584" actId="20577"/>
          <ac:spMkLst>
            <pc:docMk/>
            <pc:sldMk cId="3931757592" sldId="261"/>
            <ac:spMk id="5" creationId="{BB4A0AA7-5415-511D-E7E9-749FD39E9E07}"/>
          </ac:spMkLst>
        </pc:spChg>
      </pc:sldChg>
      <pc:sldChg chg="modSp add mod">
        <pc:chgData name="Heys, Richard" userId="8014b4b1-4fba-463f-b913-c0628d802925" providerId="ADAL" clId="{6013F5DC-8D36-4D5E-A116-A210C9AC7536}" dt="2026-05-21T08:41:49.870" v="873" actId="20577"/>
        <pc:sldMkLst>
          <pc:docMk/>
          <pc:sldMk cId="32477148" sldId="262"/>
        </pc:sldMkLst>
        <pc:spChg chg="mod">
          <ac:chgData name="Heys, Richard" userId="8014b4b1-4fba-463f-b913-c0628d802925" providerId="ADAL" clId="{6013F5DC-8D36-4D5E-A116-A210C9AC7536}" dt="2026-05-21T08:38:02.213" v="786"/>
          <ac:spMkLst>
            <pc:docMk/>
            <pc:sldMk cId="32477148" sldId="262"/>
            <ac:spMk id="2" creationId="{EBC65E58-F288-2CFE-A926-35DCECCC2ED0}"/>
          </ac:spMkLst>
        </pc:spChg>
        <pc:spChg chg="mod">
          <ac:chgData name="Heys, Richard" userId="8014b4b1-4fba-463f-b913-c0628d802925" providerId="ADAL" clId="{6013F5DC-8D36-4D5E-A116-A210C9AC7536}" dt="2026-05-21T08:41:49.870" v="873" actId="20577"/>
          <ac:spMkLst>
            <pc:docMk/>
            <pc:sldMk cId="32477148" sldId="262"/>
            <ac:spMk id="5" creationId="{FFBCB5EA-F856-F2B3-C8CD-F37BED637C40}"/>
          </ac:spMkLst>
        </pc:spChg>
      </pc:sldChg>
      <pc:sldChg chg="addSp modSp new mod">
        <pc:chgData name="Heys, Richard" userId="8014b4b1-4fba-463f-b913-c0628d802925" providerId="ADAL" clId="{6013F5DC-8D36-4D5E-A116-A210C9AC7536}" dt="2026-05-21T09:29:32.307" v="1882" actId="5793"/>
        <pc:sldMkLst>
          <pc:docMk/>
          <pc:sldMk cId="3679266057" sldId="263"/>
        </pc:sldMkLst>
        <pc:spChg chg="mod">
          <ac:chgData name="Heys, Richard" userId="8014b4b1-4fba-463f-b913-c0628d802925" providerId="ADAL" clId="{6013F5DC-8D36-4D5E-A116-A210C9AC7536}" dt="2026-05-21T08:49:10.051" v="1337" actId="20577"/>
          <ac:spMkLst>
            <pc:docMk/>
            <pc:sldMk cId="3679266057" sldId="263"/>
            <ac:spMk id="2" creationId="{0B970F18-78F3-AA1F-2B1C-F050740CAF28}"/>
          </ac:spMkLst>
        </pc:spChg>
        <pc:spChg chg="mod">
          <ac:chgData name="Heys, Richard" userId="8014b4b1-4fba-463f-b913-c0628d802925" providerId="ADAL" clId="{6013F5DC-8D36-4D5E-A116-A210C9AC7536}" dt="2026-05-21T09:29:32.307" v="1882" actId="5793"/>
          <ac:spMkLst>
            <pc:docMk/>
            <pc:sldMk cId="3679266057" sldId="263"/>
            <ac:spMk id="3" creationId="{8E076EE3-60F1-348C-F740-49845FC5E242}"/>
          </ac:spMkLst>
        </pc:spChg>
        <pc:spChg chg="mod">
          <ac:chgData name="Heys, Richard" userId="8014b4b1-4fba-463f-b913-c0628d802925" providerId="ADAL" clId="{6013F5DC-8D36-4D5E-A116-A210C9AC7536}" dt="2026-05-21T08:54:59.396" v="1652"/>
          <ac:spMkLst>
            <pc:docMk/>
            <pc:sldMk cId="3679266057" sldId="263"/>
            <ac:spMk id="7" creationId="{1CCD4C46-7606-B354-E8E1-480D02CEC792}"/>
          </ac:spMkLst>
        </pc:spChg>
        <pc:spChg chg="mod">
          <ac:chgData name="Heys, Richard" userId="8014b4b1-4fba-463f-b913-c0628d802925" providerId="ADAL" clId="{6013F5DC-8D36-4D5E-A116-A210C9AC7536}" dt="2026-05-21T08:54:59.396" v="1652"/>
          <ac:spMkLst>
            <pc:docMk/>
            <pc:sldMk cId="3679266057" sldId="263"/>
            <ac:spMk id="8" creationId="{A11205CA-E5D0-4569-EF3C-DDEB95987EB9}"/>
          </ac:spMkLst>
        </pc:spChg>
        <pc:grpChg chg="add mod">
          <ac:chgData name="Heys, Richard" userId="8014b4b1-4fba-463f-b913-c0628d802925" providerId="ADAL" clId="{6013F5DC-8D36-4D5E-A116-A210C9AC7536}" dt="2026-05-21T08:54:59.396" v="1652"/>
          <ac:grpSpMkLst>
            <pc:docMk/>
            <pc:sldMk cId="3679266057" sldId="263"/>
            <ac:grpSpMk id="4" creationId="{02270E83-04AF-4540-46B2-8AB8CD262751}"/>
          </ac:grpSpMkLst>
        </pc:grpChg>
        <pc:picChg chg="mod">
          <ac:chgData name="Heys, Richard" userId="8014b4b1-4fba-463f-b913-c0628d802925" providerId="ADAL" clId="{6013F5DC-8D36-4D5E-A116-A210C9AC7536}" dt="2026-05-21T08:54:59.396" v="1652"/>
          <ac:picMkLst>
            <pc:docMk/>
            <pc:sldMk cId="3679266057" sldId="263"/>
            <ac:picMk id="5" creationId="{D089003F-9962-FF0F-20BE-AA0254F2E5DF}"/>
          </ac:picMkLst>
        </pc:picChg>
        <pc:picChg chg="mod">
          <ac:chgData name="Heys, Richard" userId="8014b4b1-4fba-463f-b913-c0628d802925" providerId="ADAL" clId="{6013F5DC-8D36-4D5E-A116-A210C9AC7536}" dt="2026-05-21T08:54:59.396" v="1652"/>
          <ac:picMkLst>
            <pc:docMk/>
            <pc:sldMk cId="3679266057" sldId="263"/>
            <ac:picMk id="6" creationId="{1C716518-41E5-8ED1-16A5-B710FFDD7F18}"/>
          </ac:picMkLst>
        </pc:picChg>
      </pc:sldChg>
      <pc:sldChg chg="addSp modSp new mod ord">
        <pc:chgData name="Heys, Richard" userId="8014b4b1-4fba-463f-b913-c0628d802925" providerId="ADAL" clId="{6013F5DC-8D36-4D5E-A116-A210C9AC7536}" dt="2026-05-21T09:01:04.994" v="1814"/>
        <pc:sldMkLst>
          <pc:docMk/>
          <pc:sldMk cId="136619966" sldId="264"/>
        </pc:sldMkLst>
        <pc:spChg chg="mod">
          <ac:chgData name="Heys, Richard" userId="8014b4b1-4fba-463f-b913-c0628d802925" providerId="ADAL" clId="{6013F5DC-8D36-4D5E-A116-A210C9AC7536}" dt="2026-05-21T08:56:32.897" v="1681" actId="20577"/>
          <ac:spMkLst>
            <pc:docMk/>
            <pc:sldMk cId="136619966" sldId="264"/>
            <ac:spMk id="2" creationId="{00AA366D-92D9-520C-69D3-0E155016013A}"/>
          </ac:spMkLst>
        </pc:spChg>
        <pc:spChg chg="mod">
          <ac:chgData name="Heys, Richard" userId="8014b4b1-4fba-463f-b913-c0628d802925" providerId="ADAL" clId="{6013F5DC-8D36-4D5E-A116-A210C9AC7536}" dt="2026-05-21T09:00:26.662" v="1812" actId="20577"/>
          <ac:spMkLst>
            <pc:docMk/>
            <pc:sldMk cId="136619966" sldId="264"/>
            <ac:spMk id="3" creationId="{36FDBCF9-70CE-0B2C-541C-FE998A83D024}"/>
          </ac:spMkLst>
        </pc:spChg>
        <pc:spChg chg="mod">
          <ac:chgData name="Heys, Richard" userId="8014b4b1-4fba-463f-b913-c0628d802925" providerId="ADAL" clId="{6013F5DC-8D36-4D5E-A116-A210C9AC7536}" dt="2026-05-21T08:59:01.372" v="1744"/>
          <ac:spMkLst>
            <pc:docMk/>
            <pc:sldMk cId="136619966" sldId="264"/>
            <ac:spMk id="7" creationId="{53F6A654-760E-B842-CFF7-0B2BADE29EB0}"/>
          </ac:spMkLst>
        </pc:spChg>
        <pc:spChg chg="mod">
          <ac:chgData name="Heys, Richard" userId="8014b4b1-4fba-463f-b913-c0628d802925" providerId="ADAL" clId="{6013F5DC-8D36-4D5E-A116-A210C9AC7536}" dt="2026-05-21T08:59:01.372" v="1744"/>
          <ac:spMkLst>
            <pc:docMk/>
            <pc:sldMk cId="136619966" sldId="264"/>
            <ac:spMk id="8" creationId="{37D47706-31C7-0B82-2397-90B7E09E0A8A}"/>
          </ac:spMkLst>
        </pc:spChg>
        <pc:grpChg chg="add mod">
          <ac:chgData name="Heys, Richard" userId="8014b4b1-4fba-463f-b913-c0628d802925" providerId="ADAL" clId="{6013F5DC-8D36-4D5E-A116-A210C9AC7536}" dt="2026-05-21T08:59:01.372" v="1744"/>
          <ac:grpSpMkLst>
            <pc:docMk/>
            <pc:sldMk cId="136619966" sldId="264"/>
            <ac:grpSpMk id="4" creationId="{0D66B7FD-E69F-0809-DEF1-2F94372A11EA}"/>
          </ac:grpSpMkLst>
        </pc:grpChg>
        <pc:picChg chg="mod">
          <ac:chgData name="Heys, Richard" userId="8014b4b1-4fba-463f-b913-c0628d802925" providerId="ADAL" clId="{6013F5DC-8D36-4D5E-A116-A210C9AC7536}" dt="2026-05-21T08:59:01.372" v="1744"/>
          <ac:picMkLst>
            <pc:docMk/>
            <pc:sldMk cId="136619966" sldId="264"/>
            <ac:picMk id="5" creationId="{AAACBA2B-984B-7FB3-235C-AF7130FBCCE4}"/>
          </ac:picMkLst>
        </pc:picChg>
        <pc:picChg chg="mod">
          <ac:chgData name="Heys, Richard" userId="8014b4b1-4fba-463f-b913-c0628d802925" providerId="ADAL" clId="{6013F5DC-8D36-4D5E-A116-A210C9AC7536}" dt="2026-05-21T08:59:01.372" v="1744"/>
          <ac:picMkLst>
            <pc:docMk/>
            <pc:sldMk cId="136619966" sldId="264"/>
            <ac:picMk id="6" creationId="{0561637B-6DD9-78E2-778F-0DA69F4D70E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B4324-F73E-7DD6-50EC-D83F66A094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74404E5-3811-FB47-227A-585AA7F136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B1BD7EC-B589-76BF-2CD9-FD3905B55E9E}"/>
              </a:ext>
            </a:extLst>
          </p:cNvPr>
          <p:cNvSpPr>
            <a:spLocks noGrp="1"/>
          </p:cNvSpPr>
          <p:nvPr>
            <p:ph type="dt" sz="half" idx="10"/>
          </p:nvPr>
        </p:nvSpPr>
        <p:spPr/>
        <p:txBody>
          <a:bodyPr/>
          <a:lstStyle/>
          <a:p>
            <a:fld id="{CD907062-3E12-477C-B816-EF8D9D59B5C5}" type="datetimeFigureOut">
              <a:rPr lang="en-GB" smtClean="0"/>
              <a:t>28/05/2026</a:t>
            </a:fld>
            <a:endParaRPr lang="en-GB"/>
          </a:p>
        </p:txBody>
      </p:sp>
      <p:sp>
        <p:nvSpPr>
          <p:cNvPr id="5" name="Footer Placeholder 4">
            <a:extLst>
              <a:ext uri="{FF2B5EF4-FFF2-40B4-BE49-F238E27FC236}">
                <a16:creationId xmlns:a16="http://schemas.microsoft.com/office/drawing/2014/main" id="{00971879-BB04-19D4-066E-97D6B852FF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C959FE-8361-2CF7-CC37-8F2357A8C107}"/>
              </a:ext>
            </a:extLst>
          </p:cNvPr>
          <p:cNvSpPr>
            <a:spLocks noGrp="1"/>
          </p:cNvSpPr>
          <p:nvPr>
            <p:ph type="sldNum" sz="quarter" idx="12"/>
          </p:nvPr>
        </p:nvSpPr>
        <p:spPr/>
        <p:txBody>
          <a:bodyPr/>
          <a:lstStyle/>
          <a:p>
            <a:fld id="{1E55AC6A-CDD6-4FF4-8CDB-4C459FE49F02}" type="slidenum">
              <a:rPr lang="en-GB" smtClean="0"/>
              <a:t>‹#›</a:t>
            </a:fld>
            <a:endParaRPr lang="en-GB"/>
          </a:p>
        </p:txBody>
      </p:sp>
    </p:spTree>
    <p:extLst>
      <p:ext uri="{BB962C8B-B14F-4D97-AF65-F5344CB8AC3E}">
        <p14:creationId xmlns:p14="http://schemas.microsoft.com/office/powerpoint/2010/main" val="3922479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B5562-F9B2-9626-5C2B-6E6C6875E70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4B5DB16-7CB9-87B0-E4D5-C9B84CB4B74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010EE6-180E-0219-BA91-32DBE92F0119}"/>
              </a:ext>
            </a:extLst>
          </p:cNvPr>
          <p:cNvSpPr>
            <a:spLocks noGrp="1"/>
          </p:cNvSpPr>
          <p:nvPr>
            <p:ph type="dt" sz="half" idx="10"/>
          </p:nvPr>
        </p:nvSpPr>
        <p:spPr/>
        <p:txBody>
          <a:bodyPr/>
          <a:lstStyle/>
          <a:p>
            <a:fld id="{CD907062-3E12-477C-B816-EF8D9D59B5C5}" type="datetimeFigureOut">
              <a:rPr lang="en-GB" smtClean="0"/>
              <a:t>28/05/2026</a:t>
            </a:fld>
            <a:endParaRPr lang="en-GB"/>
          </a:p>
        </p:txBody>
      </p:sp>
      <p:sp>
        <p:nvSpPr>
          <p:cNvPr id="5" name="Footer Placeholder 4">
            <a:extLst>
              <a:ext uri="{FF2B5EF4-FFF2-40B4-BE49-F238E27FC236}">
                <a16:creationId xmlns:a16="http://schemas.microsoft.com/office/drawing/2014/main" id="{F9C64804-CA3C-371B-0D2B-7DBB15BB34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A1C517-5A6B-A486-E262-29CF63133A1D}"/>
              </a:ext>
            </a:extLst>
          </p:cNvPr>
          <p:cNvSpPr>
            <a:spLocks noGrp="1"/>
          </p:cNvSpPr>
          <p:nvPr>
            <p:ph type="sldNum" sz="quarter" idx="12"/>
          </p:nvPr>
        </p:nvSpPr>
        <p:spPr/>
        <p:txBody>
          <a:bodyPr/>
          <a:lstStyle/>
          <a:p>
            <a:fld id="{1E55AC6A-CDD6-4FF4-8CDB-4C459FE49F02}" type="slidenum">
              <a:rPr lang="en-GB" smtClean="0"/>
              <a:t>‹#›</a:t>
            </a:fld>
            <a:endParaRPr lang="en-GB"/>
          </a:p>
        </p:txBody>
      </p:sp>
    </p:spTree>
    <p:extLst>
      <p:ext uri="{BB962C8B-B14F-4D97-AF65-F5344CB8AC3E}">
        <p14:creationId xmlns:p14="http://schemas.microsoft.com/office/powerpoint/2010/main" val="240951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10D1281-7A6D-1BC5-DCB4-85501269A99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21F9BC9-3D3A-761B-DA65-6B4BAB7CC3F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2892F9-C333-6AF5-9DE0-CAFC1B471C28}"/>
              </a:ext>
            </a:extLst>
          </p:cNvPr>
          <p:cNvSpPr>
            <a:spLocks noGrp="1"/>
          </p:cNvSpPr>
          <p:nvPr>
            <p:ph type="dt" sz="half" idx="10"/>
          </p:nvPr>
        </p:nvSpPr>
        <p:spPr/>
        <p:txBody>
          <a:bodyPr/>
          <a:lstStyle/>
          <a:p>
            <a:fld id="{CD907062-3E12-477C-B816-EF8D9D59B5C5}" type="datetimeFigureOut">
              <a:rPr lang="en-GB" smtClean="0"/>
              <a:t>28/05/2026</a:t>
            </a:fld>
            <a:endParaRPr lang="en-GB"/>
          </a:p>
        </p:txBody>
      </p:sp>
      <p:sp>
        <p:nvSpPr>
          <p:cNvPr id="5" name="Footer Placeholder 4">
            <a:extLst>
              <a:ext uri="{FF2B5EF4-FFF2-40B4-BE49-F238E27FC236}">
                <a16:creationId xmlns:a16="http://schemas.microsoft.com/office/drawing/2014/main" id="{AD794A0E-FC24-CA86-E47D-0E0E60F518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F2961A-0CA0-B131-2C2D-DAE012D34758}"/>
              </a:ext>
            </a:extLst>
          </p:cNvPr>
          <p:cNvSpPr>
            <a:spLocks noGrp="1"/>
          </p:cNvSpPr>
          <p:nvPr>
            <p:ph type="sldNum" sz="quarter" idx="12"/>
          </p:nvPr>
        </p:nvSpPr>
        <p:spPr/>
        <p:txBody>
          <a:bodyPr/>
          <a:lstStyle/>
          <a:p>
            <a:fld id="{1E55AC6A-CDD6-4FF4-8CDB-4C459FE49F02}" type="slidenum">
              <a:rPr lang="en-GB" smtClean="0"/>
              <a:t>‹#›</a:t>
            </a:fld>
            <a:endParaRPr lang="en-GB"/>
          </a:p>
        </p:txBody>
      </p:sp>
    </p:spTree>
    <p:extLst>
      <p:ext uri="{BB962C8B-B14F-4D97-AF65-F5344CB8AC3E}">
        <p14:creationId xmlns:p14="http://schemas.microsoft.com/office/powerpoint/2010/main" val="1360100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77353-650F-561C-62A5-1E3DC644FF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E09CEE-C3B1-AAB9-C5F6-D7537945DE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03B5BD-1948-298B-CE51-B5E06A17BDDA}"/>
              </a:ext>
            </a:extLst>
          </p:cNvPr>
          <p:cNvSpPr>
            <a:spLocks noGrp="1"/>
          </p:cNvSpPr>
          <p:nvPr>
            <p:ph type="dt" sz="half" idx="10"/>
          </p:nvPr>
        </p:nvSpPr>
        <p:spPr/>
        <p:txBody>
          <a:bodyPr/>
          <a:lstStyle/>
          <a:p>
            <a:fld id="{CD907062-3E12-477C-B816-EF8D9D59B5C5}" type="datetimeFigureOut">
              <a:rPr lang="en-GB" smtClean="0"/>
              <a:t>28/05/2026</a:t>
            </a:fld>
            <a:endParaRPr lang="en-GB"/>
          </a:p>
        </p:txBody>
      </p:sp>
      <p:sp>
        <p:nvSpPr>
          <p:cNvPr id="5" name="Footer Placeholder 4">
            <a:extLst>
              <a:ext uri="{FF2B5EF4-FFF2-40B4-BE49-F238E27FC236}">
                <a16:creationId xmlns:a16="http://schemas.microsoft.com/office/drawing/2014/main" id="{7BBFB427-910A-0B9F-568A-C684577AD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CD8B40-943C-195D-8D76-841055671303}"/>
              </a:ext>
            </a:extLst>
          </p:cNvPr>
          <p:cNvSpPr>
            <a:spLocks noGrp="1"/>
          </p:cNvSpPr>
          <p:nvPr>
            <p:ph type="sldNum" sz="quarter" idx="12"/>
          </p:nvPr>
        </p:nvSpPr>
        <p:spPr/>
        <p:txBody>
          <a:bodyPr/>
          <a:lstStyle/>
          <a:p>
            <a:fld id="{1E55AC6A-CDD6-4FF4-8CDB-4C459FE49F02}" type="slidenum">
              <a:rPr lang="en-GB" smtClean="0"/>
              <a:t>‹#›</a:t>
            </a:fld>
            <a:endParaRPr lang="en-GB"/>
          </a:p>
        </p:txBody>
      </p:sp>
    </p:spTree>
    <p:extLst>
      <p:ext uri="{BB962C8B-B14F-4D97-AF65-F5344CB8AC3E}">
        <p14:creationId xmlns:p14="http://schemas.microsoft.com/office/powerpoint/2010/main" val="2823087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2A00E-B09B-4052-0945-914C56C77C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D59FA35-F904-DD5C-23E1-2969F93E60E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ABFDF6-E08E-C9DA-09ED-A9891133225F}"/>
              </a:ext>
            </a:extLst>
          </p:cNvPr>
          <p:cNvSpPr>
            <a:spLocks noGrp="1"/>
          </p:cNvSpPr>
          <p:nvPr>
            <p:ph type="dt" sz="half" idx="10"/>
          </p:nvPr>
        </p:nvSpPr>
        <p:spPr/>
        <p:txBody>
          <a:bodyPr/>
          <a:lstStyle/>
          <a:p>
            <a:fld id="{CD907062-3E12-477C-B816-EF8D9D59B5C5}" type="datetimeFigureOut">
              <a:rPr lang="en-GB" smtClean="0"/>
              <a:t>28/05/2026</a:t>
            </a:fld>
            <a:endParaRPr lang="en-GB"/>
          </a:p>
        </p:txBody>
      </p:sp>
      <p:sp>
        <p:nvSpPr>
          <p:cNvPr id="5" name="Footer Placeholder 4">
            <a:extLst>
              <a:ext uri="{FF2B5EF4-FFF2-40B4-BE49-F238E27FC236}">
                <a16:creationId xmlns:a16="http://schemas.microsoft.com/office/drawing/2014/main" id="{EE5FACB4-042F-AEB7-FF75-FCA09333A7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6D548E-38F0-D9B6-2692-57A090D3EF96}"/>
              </a:ext>
            </a:extLst>
          </p:cNvPr>
          <p:cNvSpPr>
            <a:spLocks noGrp="1"/>
          </p:cNvSpPr>
          <p:nvPr>
            <p:ph type="sldNum" sz="quarter" idx="12"/>
          </p:nvPr>
        </p:nvSpPr>
        <p:spPr/>
        <p:txBody>
          <a:bodyPr/>
          <a:lstStyle/>
          <a:p>
            <a:fld id="{1E55AC6A-CDD6-4FF4-8CDB-4C459FE49F02}" type="slidenum">
              <a:rPr lang="en-GB" smtClean="0"/>
              <a:t>‹#›</a:t>
            </a:fld>
            <a:endParaRPr lang="en-GB"/>
          </a:p>
        </p:txBody>
      </p:sp>
    </p:spTree>
    <p:extLst>
      <p:ext uri="{BB962C8B-B14F-4D97-AF65-F5344CB8AC3E}">
        <p14:creationId xmlns:p14="http://schemas.microsoft.com/office/powerpoint/2010/main" val="861301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E1D1C-7DB9-1A51-9F17-56D82BDFE69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9C1996-7AEC-80A5-DB68-C29F5B3045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41048A5-C9A9-7B8A-9F6B-44E6AA4B65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71D20F6-A99E-EAE0-B335-93CC2187245C}"/>
              </a:ext>
            </a:extLst>
          </p:cNvPr>
          <p:cNvSpPr>
            <a:spLocks noGrp="1"/>
          </p:cNvSpPr>
          <p:nvPr>
            <p:ph type="dt" sz="half" idx="10"/>
          </p:nvPr>
        </p:nvSpPr>
        <p:spPr/>
        <p:txBody>
          <a:bodyPr/>
          <a:lstStyle/>
          <a:p>
            <a:fld id="{CD907062-3E12-477C-B816-EF8D9D59B5C5}" type="datetimeFigureOut">
              <a:rPr lang="en-GB" smtClean="0"/>
              <a:t>28/05/2026</a:t>
            </a:fld>
            <a:endParaRPr lang="en-GB"/>
          </a:p>
        </p:txBody>
      </p:sp>
      <p:sp>
        <p:nvSpPr>
          <p:cNvPr id="6" name="Footer Placeholder 5">
            <a:extLst>
              <a:ext uri="{FF2B5EF4-FFF2-40B4-BE49-F238E27FC236}">
                <a16:creationId xmlns:a16="http://schemas.microsoft.com/office/drawing/2014/main" id="{47739085-DAAE-488C-76DD-F8E95229CC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F1B5509-B0E0-5B06-0E04-0F86C579DF23}"/>
              </a:ext>
            </a:extLst>
          </p:cNvPr>
          <p:cNvSpPr>
            <a:spLocks noGrp="1"/>
          </p:cNvSpPr>
          <p:nvPr>
            <p:ph type="sldNum" sz="quarter" idx="12"/>
          </p:nvPr>
        </p:nvSpPr>
        <p:spPr/>
        <p:txBody>
          <a:bodyPr/>
          <a:lstStyle/>
          <a:p>
            <a:fld id="{1E55AC6A-CDD6-4FF4-8CDB-4C459FE49F02}" type="slidenum">
              <a:rPr lang="en-GB" smtClean="0"/>
              <a:t>‹#›</a:t>
            </a:fld>
            <a:endParaRPr lang="en-GB"/>
          </a:p>
        </p:txBody>
      </p:sp>
    </p:spTree>
    <p:extLst>
      <p:ext uri="{BB962C8B-B14F-4D97-AF65-F5344CB8AC3E}">
        <p14:creationId xmlns:p14="http://schemas.microsoft.com/office/powerpoint/2010/main" val="4032349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F2E7E-7676-77CA-EEED-2E5EA3640CD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64DC83B-BB2C-2733-8CF1-D721163832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8DDDDE-EB23-7CBC-E470-69C0CA9DAA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5DE4C8E-00D2-164B-5C4F-E771B0FBA8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B0EB0F-A329-1A7C-9CC1-4ACA2AEBDB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779B214-CCB5-BA7E-E8EF-3967945A7ED6}"/>
              </a:ext>
            </a:extLst>
          </p:cNvPr>
          <p:cNvSpPr>
            <a:spLocks noGrp="1"/>
          </p:cNvSpPr>
          <p:nvPr>
            <p:ph type="dt" sz="half" idx="10"/>
          </p:nvPr>
        </p:nvSpPr>
        <p:spPr/>
        <p:txBody>
          <a:bodyPr/>
          <a:lstStyle/>
          <a:p>
            <a:fld id="{CD907062-3E12-477C-B816-EF8D9D59B5C5}" type="datetimeFigureOut">
              <a:rPr lang="en-GB" smtClean="0"/>
              <a:t>28/05/2026</a:t>
            </a:fld>
            <a:endParaRPr lang="en-GB"/>
          </a:p>
        </p:txBody>
      </p:sp>
      <p:sp>
        <p:nvSpPr>
          <p:cNvPr id="8" name="Footer Placeholder 7">
            <a:extLst>
              <a:ext uri="{FF2B5EF4-FFF2-40B4-BE49-F238E27FC236}">
                <a16:creationId xmlns:a16="http://schemas.microsoft.com/office/drawing/2014/main" id="{7F95898B-3146-01F1-5A7C-2990958BFD8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71F5D65-4ABC-6CCF-3603-E97187CFD9A9}"/>
              </a:ext>
            </a:extLst>
          </p:cNvPr>
          <p:cNvSpPr>
            <a:spLocks noGrp="1"/>
          </p:cNvSpPr>
          <p:nvPr>
            <p:ph type="sldNum" sz="quarter" idx="12"/>
          </p:nvPr>
        </p:nvSpPr>
        <p:spPr/>
        <p:txBody>
          <a:bodyPr/>
          <a:lstStyle/>
          <a:p>
            <a:fld id="{1E55AC6A-CDD6-4FF4-8CDB-4C459FE49F02}" type="slidenum">
              <a:rPr lang="en-GB" smtClean="0"/>
              <a:t>‹#›</a:t>
            </a:fld>
            <a:endParaRPr lang="en-GB"/>
          </a:p>
        </p:txBody>
      </p:sp>
    </p:spTree>
    <p:extLst>
      <p:ext uri="{BB962C8B-B14F-4D97-AF65-F5344CB8AC3E}">
        <p14:creationId xmlns:p14="http://schemas.microsoft.com/office/powerpoint/2010/main" val="761829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B3F8C-5E65-448C-9809-6376E870496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9714801-63B2-23E9-602C-19ACF3B211E2}"/>
              </a:ext>
            </a:extLst>
          </p:cNvPr>
          <p:cNvSpPr>
            <a:spLocks noGrp="1"/>
          </p:cNvSpPr>
          <p:nvPr>
            <p:ph type="dt" sz="half" idx="10"/>
          </p:nvPr>
        </p:nvSpPr>
        <p:spPr/>
        <p:txBody>
          <a:bodyPr/>
          <a:lstStyle/>
          <a:p>
            <a:fld id="{CD907062-3E12-477C-B816-EF8D9D59B5C5}" type="datetimeFigureOut">
              <a:rPr lang="en-GB" smtClean="0"/>
              <a:t>28/05/2026</a:t>
            </a:fld>
            <a:endParaRPr lang="en-GB"/>
          </a:p>
        </p:txBody>
      </p:sp>
      <p:sp>
        <p:nvSpPr>
          <p:cNvPr id="4" name="Footer Placeholder 3">
            <a:extLst>
              <a:ext uri="{FF2B5EF4-FFF2-40B4-BE49-F238E27FC236}">
                <a16:creationId xmlns:a16="http://schemas.microsoft.com/office/drawing/2014/main" id="{637736D8-F6DA-A574-C9EF-A3FC24EDBD3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616DB3E-1E6F-E7D8-5FD3-57501B858524}"/>
              </a:ext>
            </a:extLst>
          </p:cNvPr>
          <p:cNvSpPr>
            <a:spLocks noGrp="1"/>
          </p:cNvSpPr>
          <p:nvPr>
            <p:ph type="sldNum" sz="quarter" idx="12"/>
          </p:nvPr>
        </p:nvSpPr>
        <p:spPr/>
        <p:txBody>
          <a:bodyPr/>
          <a:lstStyle/>
          <a:p>
            <a:fld id="{1E55AC6A-CDD6-4FF4-8CDB-4C459FE49F02}" type="slidenum">
              <a:rPr lang="en-GB" smtClean="0"/>
              <a:t>‹#›</a:t>
            </a:fld>
            <a:endParaRPr lang="en-GB"/>
          </a:p>
        </p:txBody>
      </p:sp>
    </p:spTree>
    <p:extLst>
      <p:ext uri="{BB962C8B-B14F-4D97-AF65-F5344CB8AC3E}">
        <p14:creationId xmlns:p14="http://schemas.microsoft.com/office/powerpoint/2010/main" val="3722248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529A53-10D6-18D7-A5ED-9A7DB22DCFA2}"/>
              </a:ext>
            </a:extLst>
          </p:cNvPr>
          <p:cNvSpPr>
            <a:spLocks noGrp="1"/>
          </p:cNvSpPr>
          <p:nvPr>
            <p:ph type="dt" sz="half" idx="10"/>
          </p:nvPr>
        </p:nvSpPr>
        <p:spPr/>
        <p:txBody>
          <a:bodyPr/>
          <a:lstStyle/>
          <a:p>
            <a:fld id="{CD907062-3E12-477C-B816-EF8D9D59B5C5}" type="datetimeFigureOut">
              <a:rPr lang="en-GB" smtClean="0"/>
              <a:t>28/05/2026</a:t>
            </a:fld>
            <a:endParaRPr lang="en-GB"/>
          </a:p>
        </p:txBody>
      </p:sp>
      <p:sp>
        <p:nvSpPr>
          <p:cNvPr id="3" name="Footer Placeholder 2">
            <a:extLst>
              <a:ext uri="{FF2B5EF4-FFF2-40B4-BE49-F238E27FC236}">
                <a16:creationId xmlns:a16="http://schemas.microsoft.com/office/drawing/2014/main" id="{17DD7D0F-17BD-87B8-92F6-EC789E701C9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4D7830-60A9-D286-3371-667BD63B9433}"/>
              </a:ext>
            </a:extLst>
          </p:cNvPr>
          <p:cNvSpPr>
            <a:spLocks noGrp="1"/>
          </p:cNvSpPr>
          <p:nvPr>
            <p:ph type="sldNum" sz="quarter" idx="12"/>
          </p:nvPr>
        </p:nvSpPr>
        <p:spPr/>
        <p:txBody>
          <a:bodyPr/>
          <a:lstStyle/>
          <a:p>
            <a:fld id="{1E55AC6A-CDD6-4FF4-8CDB-4C459FE49F02}" type="slidenum">
              <a:rPr lang="en-GB" smtClean="0"/>
              <a:t>‹#›</a:t>
            </a:fld>
            <a:endParaRPr lang="en-GB"/>
          </a:p>
        </p:txBody>
      </p:sp>
    </p:spTree>
    <p:extLst>
      <p:ext uri="{BB962C8B-B14F-4D97-AF65-F5344CB8AC3E}">
        <p14:creationId xmlns:p14="http://schemas.microsoft.com/office/powerpoint/2010/main" val="242415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215E1-AFAB-47D4-2B0B-7BF4FD97AC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03434F9-9287-5E64-2CF6-7A61E5C2B3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8F84D32-1B21-22CC-01F3-2671F0CCF8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9AD4D9-2758-18B0-270E-B2AE12B8D077}"/>
              </a:ext>
            </a:extLst>
          </p:cNvPr>
          <p:cNvSpPr>
            <a:spLocks noGrp="1"/>
          </p:cNvSpPr>
          <p:nvPr>
            <p:ph type="dt" sz="half" idx="10"/>
          </p:nvPr>
        </p:nvSpPr>
        <p:spPr/>
        <p:txBody>
          <a:bodyPr/>
          <a:lstStyle/>
          <a:p>
            <a:fld id="{CD907062-3E12-477C-B816-EF8D9D59B5C5}" type="datetimeFigureOut">
              <a:rPr lang="en-GB" smtClean="0"/>
              <a:t>28/05/2026</a:t>
            </a:fld>
            <a:endParaRPr lang="en-GB"/>
          </a:p>
        </p:txBody>
      </p:sp>
      <p:sp>
        <p:nvSpPr>
          <p:cNvPr id="6" name="Footer Placeholder 5">
            <a:extLst>
              <a:ext uri="{FF2B5EF4-FFF2-40B4-BE49-F238E27FC236}">
                <a16:creationId xmlns:a16="http://schemas.microsoft.com/office/drawing/2014/main" id="{4985F34A-77AD-9A4C-747C-391024F9A25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957DC70-34D3-B857-BF3B-8CC7756376C3}"/>
              </a:ext>
            </a:extLst>
          </p:cNvPr>
          <p:cNvSpPr>
            <a:spLocks noGrp="1"/>
          </p:cNvSpPr>
          <p:nvPr>
            <p:ph type="sldNum" sz="quarter" idx="12"/>
          </p:nvPr>
        </p:nvSpPr>
        <p:spPr/>
        <p:txBody>
          <a:bodyPr/>
          <a:lstStyle/>
          <a:p>
            <a:fld id="{1E55AC6A-CDD6-4FF4-8CDB-4C459FE49F02}" type="slidenum">
              <a:rPr lang="en-GB" smtClean="0"/>
              <a:t>‹#›</a:t>
            </a:fld>
            <a:endParaRPr lang="en-GB"/>
          </a:p>
        </p:txBody>
      </p:sp>
    </p:spTree>
    <p:extLst>
      <p:ext uri="{BB962C8B-B14F-4D97-AF65-F5344CB8AC3E}">
        <p14:creationId xmlns:p14="http://schemas.microsoft.com/office/powerpoint/2010/main" val="4037447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239E4-D03B-BDDB-FB57-676E1C5794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A2B5BFE-1EB9-C6DD-0523-0144C03093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A7F50B6-E476-B6CC-9E12-53B2ECFA1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EC939B-8DD1-57B1-7F5E-D806DBAAD629}"/>
              </a:ext>
            </a:extLst>
          </p:cNvPr>
          <p:cNvSpPr>
            <a:spLocks noGrp="1"/>
          </p:cNvSpPr>
          <p:nvPr>
            <p:ph type="dt" sz="half" idx="10"/>
          </p:nvPr>
        </p:nvSpPr>
        <p:spPr/>
        <p:txBody>
          <a:bodyPr/>
          <a:lstStyle/>
          <a:p>
            <a:fld id="{CD907062-3E12-477C-B816-EF8D9D59B5C5}" type="datetimeFigureOut">
              <a:rPr lang="en-GB" smtClean="0"/>
              <a:t>28/05/2026</a:t>
            </a:fld>
            <a:endParaRPr lang="en-GB"/>
          </a:p>
        </p:txBody>
      </p:sp>
      <p:sp>
        <p:nvSpPr>
          <p:cNvPr id="6" name="Footer Placeholder 5">
            <a:extLst>
              <a:ext uri="{FF2B5EF4-FFF2-40B4-BE49-F238E27FC236}">
                <a16:creationId xmlns:a16="http://schemas.microsoft.com/office/drawing/2014/main" id="{73620CB4-8367-DA75-FD5B-2789F813216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07BFDD4-15C8-010C-EFD3-FD63065B95C7}"/>
              </a:ext>
            </a:extLst>
          </p:cNvPr>
          <p:cNvSpPr>
            <a:spLocks noGrp="1"/>
          </p:cNvSpPr>
          <p:nvPr>
            <p:ph type="sldNum" sz="quarter" idx="12"/>
          </p:nvPr>
        </p:nvSpPr>
        <p:spPr/>
        <p:txBody>
          <a:bodyPr/>
          <a:lstStyle/>
          <a:p>
            <a:fld id="{1E55AC6A-CDD6-4FF4-8CDB-4C459FE49F02}" type="slidenum">
              <a:rPr lang="en-GB" smtClean="0"/>
              <a:t>‹#›</a:t>
            </a:fld>
            <a:endParaRPr lang="en-GB"/>
          </a:p>
        </p:txBody>
      </p:sp>
    </p:spTree>
    <p:extLst>
      <p:ext uri="{BB962C8B-B14F-4D97-AF65-F5344CB8AC3E}">
        <p14:creationId xmlns:p14="http://schemas.microsoft.com/office/powerpoint/2010/main" val="1758059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F9FA00-E52F-23E5-B25D-6D30D36675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E0ADE52-6C88-661B-61D4-08F46BAD2B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9C1C20-4AC6-40B4-86C3-A58B4AAE82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D907062-3E12-477C-B816-EF8D9D59B5C5}" type="datetimeFigureOut">
              <a:rPr lang="en-GB" smtClean="0"/>
              <a:t>28/05/2026</a:t>
            </a:fld>
            <a:endParaRPr lang="en-GB"/>
          </a:p>
        </p:txBody>
      </p:sp>
      <p:sp>
        <p:nvSpPr>
          <p:cNvPr id="5" name="Footer Placeholder 4">
            <a:extLst>
              <a:ext uri="{FF2B5EF4-FFF2-40B4-BE49-F238E27FC236}">
                <a16:creationId xmlns:a16="http://schemas.microsoft.com/office/drawing/2014/main" id="{5A902158-C13F-6F24-9615-724DF3239D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F9A51A8-2F06-282D-1187-9C2DF461EE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E55AC6A-CDD6-4FF4-8CDB-4C459FE49F02}" type="slidenum">
              <a:rPr lang="en-GB" smtClean="0"/>
              <a:t>‹#›</a:t>
            </a:fld>
            <a:endParaRPr lang="en-GB"/>
          </a:p>
        </p:txBody>
      </p:sp>
    </p:spTree>
    <p:extLst>
      <p:ext uri="{BB962C8B-B14F-4D97-AF65-F5344CB8AC3E}">
        <p14:creationId xmlns:p14="http://schemas.microsoft.com/office/powerpoint/2010/main" val="18589691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neteconstat.org/" TargetMode="External"/><Relationship Id="rId2" Type="http://schemas.openxmlformats.org/officeDocument/2006/relationships/hyperlink" Target="https://unstats.un.org/unsd/statcom/groups/NetEconStat/"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794DD-BE58-5635-927A-FF96ABA0FF04}"/>
              </a:ext>
            </a:extLst>
          </p:cNvPr>
          <p:cNvSpPr>
            <a:spLocks noGrp="1"/>
          </p:cNvSpPr>
          <p:nvPr>
            <p:ph type="ctrTitle"/>
          </p:nvPr>
        </p:nvSpPr>
        <p:spPr>
          <a:xfrm>
            <a:off x="-325821" y="1200150"/>
            <a:ext cx="9144000" cy="2387600"/>
          </a:xfrm>
        </p:spPr>
        <p:txBody>
          <a:bodyPr/>
          <a:lstStyle/>
          <a:p>
            <a:r>
              <a:rPr lang="en-GB" dirty="0"/>
              <a:t>UNNES Sprints 2026</a:t>
            </a:r>
          </a:p>
        </p:txBody>
      </p:sp>
      <p:sp>
        <p:nvSpPr>
          <p:cNvPr id="3" name="Subtitle 2">
            <a:extLst>
              <a:ext uri="{FF2B5EF4-FFF2-40B4-BE49-F238E27FC236}">
                <a16:creationId xmlns:a16="http://schemas.microsoft.com/office/drawing/2014/main" id="{224B2D9E-6DEF-FFAC-D4EE-20C3FB39745A}"/>
              </a:ext>
            </a:extLst>
          </p:cNvPr>
          <p:cNvSpPr>
            <a:spLocks noGrp="1"/>
          </p:cNvSpPr>
          <p:nvPr>
            <p:ph type="subTitle" idx="1"/>
          </p:nvPr>
        </p:nvSpPr>
        <p:spPr>
          <a:xfrm>
            <a:off x="1069849" y="4174107"/>
            <a:ext cx="9144000" cy="1655762"/>
          </a:xfrm>
        </p:spPr>
        <p:txBody>
          <a:bodyPr/>
          <a:lstStyle/>
          <a:p>
            <a:pPr algn="l"/>
            <a:r>
              <a:rPr lang="en-GB" dirty="0"/>
              <a:t>Richard Heys </a:t>
            </a:r>
          </a:p>
          <a:p>
            <a:pPr algn="l"/>
            <a:r>
              <a:rPr lang="en-GB" dirty="0"/>
              <a:t>April 2026</a:t>
            </a:r>
          </a:p>
        </p:txBody>
      </p:sp>
      <p:grpSp>
        <p:nvGrpSpPr>
          <p:cNvPr id="7" name="Group 6">
            <a:extLst>
              <a:ext uri="{FF2B5EF4-FFF2-40B4-BE49-F238E27FC236}">
                <a16:creationId xmlns:a16="http://schemas.microsoft.com/office/drawing/2014/main" id="{5EBE6AEE-7707-AF85-ACAC-D04432AEFA19}"/>
              </a:ext>
            </a:extLst>
          </p:cNvPr>
          <p:cNvGrpSpPr/>
          <p:nvPr/>
        </p:nvGrpSpPr>
        <p:grpSpPr>
          <a:xfrm>
            <a:off x="5267582" y="306180"/>
            <a:ext cx="6450071" cy="1079500"/>
            <a:chOff x="5267582" y="306180"/>
            <a:chExt cx="6450071" cy="1079500"/>
          </a:xfrm>
        </p:grpSpPr>
        <p:pic>
          <p:nvPicPr>
            <p:cNvPr id="2050" name="Picture 2">
              <a:extLst>
                <a:ext uri="{FF2B5EF4-FFF2-40B4-BE49-F238E27FC236}">
                  <a16:creationId xmlns:a16="http://schemas.microsoft.com/office/drawing/2014/main" id="{BB7557E5-1BE0-1F77-032F-9AF17BEBB5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7582" y="306180"/>
              <a:ext cx="1114425" cy="1079500"/>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logo of a united nations organization&#10;&#10;AI-generated content may be incorrect.">
              <a:extLst>
                <a:ext uri="{FF2B5EF4-FFF2-40B4-BE49-F238E27FC236}">
                  <a16:creationId xmlns:a16="http://schemas.microsoft.com/office/drawing/2014/main" id="{56739E3D-8D6B-3EC6-675D-D5662D72F4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7666" y="326609"/>
              <a:ext cx="1169987" cy="9969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86A4FC3E-8FBE-725D-0B50-00EC7A946C0E}"/>
                </a:ext>
              </a:extLst>
            </p:cNvPr>
            <p:cNvSpPr>
              <a:spLocks noChangeArrowheads="1"/>
            </p:cNvSpPr>
            <p:nvPr/>
          </p:nvSpPr>
          <p:spPr bwMode="auto">
            <a:xfrm>
              <a:off x="6485769" y="462350"/>
              <a:ext cx="395813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US" altLang="en-US" dirty="0">
                  <a:solidFill>
                    <a:srgbClr val="009EDB"/>
                  </a:solidFill>
                  <a:latin typeface="Montserrat" panose="00000500000000000000" pitchFamily="2" charset="0"/>
                  <a:ea typeface="Aptos" panose="020B0004020202020204" pitchFamily="34" charset="0"/>
                  <a:cs typeface="Times New Roman" panose="02020603050405020304" pitchFamily="18" charset="0"/>
                </a:rPr>
                <a:t>UNITED NATIONS NETWORK OF</a:t>
              </a:r>
              <a:br>
                <a:rPr lang="en-US" altLang="en-US" dirty="0">
                  <a:solidFill>
                    <a:srgbClr val="009EDB"/>
                  </a:solidFill>
                  <a:latin typeface="Montserrat" panose="00000500000000000000" pitchFamily="2" charset="0"/>
                  <a:ea typeface="Aptos" panose="020B0004020202020204" pitchFamily="34" charset="0"/>
                  <a:cs typeface="Times New Roman" panose="02020603050405020304" pitchFamily="18" charset="0"/>
                </a:rPr>
              </a:br>
              <a:r>
                <a:rPr lang="en-US" altLang="en-US" dirty="0">
                  <a:solidFill>
                    <a:srgbClr val="009EDB"/>
                  </a:solidFill>
                  <a:latin typeface="Montserrat" panose="00000500000000000000" pitchFamily="2" charset="0"/>
                  <a:ea typeface="Aptos" panose="020B0004020202020204" pitchFamily="34" charset="0"/>
                  <a:cs typeface="Times New Roman" panose="02020603050405020304" pitchFamily="18" charset="0"/>
                </a:rPr>
                <a:t>ECONOMIC STATISTICIANS</a:t>
              </a:r>
              <a:endParaRPr kumimoji="0" lang="en-GB" altLang="en-US" sz="800" b="0" i="0" u="none" strike="noStrike" cap="none" normalizeH="0" baseline="0" dirty="0">
                <a:ln>
                  <a:noFill/>
                </a:ln>
                <a:solidFill>
                  <a:schemeClr val="tx1"/>
                </a:solidFill>
                <a:effectLst/>
              </a:endParaRPr>
            </a:p>
            <a:p>
              <a:endParaRPr lang="en-GB" dirty="0"/>
            </a:p>
          </p:txBody>
        </p:sp>
        <p:sp>
          <p:nvSpPr>
            <p:cNvPr id="6" name="Rectangle 4">
              <a:extLst>
                <a:ext uri="{FF2B5EF4-FFF2-40B4-BE49-F238E27FC236}">
                  <a16:creationId xmlns:a16="http://schemas.microsoft.com/office/drawing/2014/main" id="{D51C4514-ED07-B5D5-A983-685FF232EA1C}"/>
                </a:ext>
              </a:extLst>
            </p:cNvPr>
            <p:cNvSpPr>
              <a:spLocks noChangeArrowheads="1"/>
            </p:cNvSpPr>
            <p:nvPr/>
          </p:nvSpPr>
          <p:spPr bwMode="auto">
            <a:xfrm>
              <a:off x="7993294" y="326609"/>
              <a:ext cx="184731"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br>
                <a:rPr kumimoji="0" lang="en-US" altLang="en-US"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b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3859760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31137-004B-5630-C519-077AA2CE133E}"/>
              </a:ext>
            </a:extLst>
          </p:cNvPr>
          <p:cNvSpPr>
            <a:spLocks noGrp="1"/>
          </p:cNvSpPr>
          <p:nvPr>
            <p:ph type="title"/>
          </p:nvPr>
        </p:nvSpPr>
        <p:spPr/>
        <p:txBody>
          <a:bodyPr/>
          <a:lstStyle/>
          <a:p>
            <a:r>
              <a:rPr lang="en-GB" dirty="0"/>
              <a:t>The United Nations Network of Economic Statisticians’ Sprint Series</a:t>
            </a:r>
          </a:p>
        </p:txBody>
      </p:sp>
      <p:sp>
        <p:nvSpPr>
          <p:cNvPr id="3" name="Content Placeholder 2">
            <a:extLst>
              <a:ext uri="{FF2B5EF4-FFF2-40B4-BE49-F238E27FC236}">
                <a16:creationId xmlns:a16="http://schemas.microsoft.com/office/drawing/2014/main" id="{E1841746-2EC7-CCDB-7D90-F8D8703AD4C0}"/>
              </a:ext>
            </a:extLst>
          </p:cNvPr>
          <p:cNvSpPr>
            <a:spLocks noGrp="1"/>
          </p:cNvSpPr>
          <p:nvPr>
            <p:ph idx="1"/>
          </p:nvPr>
        </p:nvSpPr>
        <p:spPr>
          <a:xfrm>
            <a:off x="565825" y="1573995"/>
            <a:ext cx="11019817" cy="4351338"/>
          </a:xfrm>
        </p:spPr>
        <p:txBody>
          <a:bodyPr>
            <a:normAutofit lnSpcReduction="10000"/>
          </a:bodyPr>
          <a:lstStyle/>
          <a:p>
            <a:r>
              <a:rPr lang="en-GB" sz="2200" dirty="0"/>
              <a:t>United Nations Network of Economic Statisticians facilitates networking, co-ordination and communication on new innovations, experiments and best practices to make progress on priorities to keep economic statistics relevant. Specifically, the Network is based on four thematic workstreams: </a:t>
            </a:r>
          </a:p>
          <a:p>
            <a:pPr lvl="1"/>
            <a:r>
              <a:rPr lang="en-GB" sz="2200" dirty="0"/>
              <a:t>Networking, collaboration, and user consultation </a:t>
            </a:r>
          </a:p>
          <a:p>
            <a:pPr lvl="1"/>
            <a:r>
              <a:rPr lang="en-GB" sz="2200" dirty="0"/>
              <a:t>Transforming and challenging the system through considering frontier issues </a:t>
            </a:r>
          </a:p>
          <a:p>
            <a:pPr lvl="1"/>
            <a:r>
              <a:rPr lang="en-GB" sz="2200" dirty="0"/>
              <a:t>Enabling institutional alignment and co-working</a:t>
            </a:r>
          </a:p>
          <a:p>
            <a:pPr lvl="1"/>
            <a:r>
              <a:rPr lang="en-GB" sz="2200" dirty="0"/>
              <a:t>Fostering experimentation and documentation and ensuring these documents reach relevant owners</a:t>
            </a:r>
          </a:p>
          <a:p>
            <a:r>
              <a:rPr lang="en-GB" sz="2200" dirty="0"/>
              <a:t>‘Sprints’ are virtual sessions (2-3 hours long) focussed on a frontier theme where presentations are given and all sprint attendees can contribute to the debate. The aim of each sprint series is to provide a short report on the latest innovations which is directed towards the relevant owning organisation in the statistical landscape.</a:t>
            </a:r>
          </a:p>
          <a:p>
            <a:pPr marL="0" indent="0">
              <a:buNone/>
            </a:pPr>
            <a:endParaRPr lang="en-GB" dirty="0"/>
          </a:p>
        </p:txBody>
      </p:sp>
      <p:grpSp>
        <p:nvGrpSpPr>
          <p:cNvPr id="4" name="Group 3">
            <a:extLst>
              <a:ext uri="{FF2B5EF4-FFF2-40B4-BE49-F238E27FC236}">
                <a16:creationId xmlns:a16="http://schemas.microsoft.com/office/drawing/2014/main" id="{565141B1-7164-6081-9E5C-8D222E84C31B}"/>
              </a:ext>
            </a:extLst>
          </p:cNvPr>
          <p:cNvGrpSpPr/>
          <p:nvPr/>
        </p:nvGrpSpPr>
        <p:grpSpPr>
          <a:xfrm>
            <a:off x="6215865" y="5732980"/>
            <a:ext cx="5789465" cy="1042245"/>
            <a:chOff x="5267582" y="306180"/>
            <a:chExt cx="6450071" cy="1152043"/>
          </a:xfrm>
        </p:grpSpPr>
        <p:pic>
          <p:nvPicPr>
            <p:cNvPr id="5" name="Picture 2">
              <a:extLst>
                <a:ext uri="{FF2B5EF4-FFF2-40B4-BE49-F238E27FC236}">
                  <a16:creationId xmlns:a16="http://schemas.microsoft.com/office/drawing/2014/main" id="{5E2459E0-E778-DB79-E807-C12E531EEA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7582" y="306180"/>
              <a:ext cx="1114425" cy="10795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 descr="A logo of a united nations organization&#10;&#10;AI-generated content may be incorrect.">
              <a:extLst>
                <a:ext uri="{FF2B5EF4-FFF2-40B4-BE49-F238E27FC236}">
                  <a16:creationId xmlns:a16="http://schemas.microsoft.com/office/drawing/2014/main" id="{2F17314A-F372-42AB-7C59-8E847ECAB9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7666" y="326609"/>
              <a:ext cx="1169987" cy="9969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a:extLst>
                <a:ext uri="{FF2B5EF4-FFF2-40B4-BE49-F238E27FC236}">
                  <a16:creationId xmlns:a16="http://schemas.microsoft.com/office/drawing/2014/main" id="{4EA9A1A6-7175-DA0E-9FB0-17BC103F1EF2}"/>
                </a:ext>
              </a:extLst>
            </p:cNvPr>
            <p:cNvSpPr>
              <a:spLocks noChangeArrowheads="1"/>
            </p:cNvSpPr>
            <p:nvPr/>
          </p:nvSpPr>
          <p:spPr bwMode="auto">
            <a:xfrm>
              <a:off x="6485769" y="389811"/>
              <a:ext cx="4044130" cy="106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UNITED NATIONS NETWORK OF</a:t>
              </a:r>
              <a:b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br>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ECONOMIC STATISTICIANS</a:t>
              </a:r>
              <a:endParaRPr kumimoji="0" lang="en-GB" altLang="en-US" sz="700" b="0" i="0" u="none" strike="noStrike" cap="none" normalizeH="0" baseline="0" dirty="0">
                <a:ln>
                  <a:noFill/>
                </a:ln>
                <a:solidFill>
                  <a:schemeClr val="tx1"/>
                </a:solidFill>
                <a:effectLst/>
              </a:endParaRPr>
            </a:p>
            <a:p>
              <a:endParaRPr lang="en-GB" dirty="0"/>
            </a:p>
          </p:txBody>
        </p:sp>
        <p:sp>
          <p:nvSpPr>
            <p:cNvPr id="8" name="Rectangle 4">
              <a:extLst>
                <a:ext uri="{FF2B5EF4-FFF2-40B4-BE49-F238E27FC236}">
                  <a16:creationId xmlns:a16="http://schemas.microsoft.com/office/drawing/2014/main" id="{F7053A59-30B0-4943-725B-0E29D5B40B87}"/>
                </a:ext>
              </a:extLst>
            </p:cNvPr>
            <p:cNvSpPr>
              <a:spLocks noChangeArrowheads="1"/>
            </p:cNvSpPr>
            <p:nvPr/>
          </p:nvSpPr>
          <p:spPr bwMode="auto">
            <a:xfrm>
              <a:off x="7993294" y="326609"/>
              <a:ext cx="184731"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br>
                <a:rPr kumimoji="0" lang="en-US" altLang="en-US"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b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787485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70F18-78F3-AA1F-2B1C-F050740CAF28}"/>
              </a:ext>
            </a:extLst>
          </p:cNvPr>
          <p:cNvSpPr>
            <a:spLocks noGrp="1"/>
          </p:cNvSpPr>
          <p:nvPr>
            <p:ph type="title"/>
          </p:nvPr>
        </p:nvSpPr>
        <p:spPr/>
        <p:txBody>
          <a:bodyPr/>
          <a:lstStyle/>
          <a:p>
            <a:r>
              <a:rPr lang="en-GB" dirty="0"/>
              <a:t>Previous Sprints</a:t>
            </a:r>
          </a:p>
        </p:txBody>
      </p:sp>
      <p:sp>
        <p:nvSpPr>
          <p:cNvPr id="3" name="Content Placeholder 2">
            <a:extLst>
              <a:ext uri="{FF2B5EF4-FFF2-40B4-BE49-F238E27FC236}">
                <a16:creationId xmlns:a16="http://schemas.microsoft.com/office/drawing/2014/main" id="{8E076EE3-60F1-348C-F740-49845FC5E242}"/>
              </a:ext>
            </a:extLst>
          </p:cNvPr>
          <p:cNvSpPr>
            <a:spLocks noGrp="1"/>
          </p:cNvSpPr>
          <p:nvPr>
            <p:ph idx="1"/>
          </p:nvPr>
        </p:nvSpPr>
        <p:spPr>
          <a:xfrm>
            <a:off x="838200" y="1400124"/>
            <a:ext cx="10515600" cy="4351338"/>
          </a:xfrm>
        </p:spPr>
        <p:txBody>
          <a:bodyPr>
            <a:normAutofit fontScale="62500" lnSpcReduction="20000"/>
          </a:bodyPr>
          <a:lstStyle/>
          <a:p>
            <a:r>
              <a:rPr lang="en-GB" dirty="0"/>
              <a:t>All previous sprint materials can be found at </a:t>
            </a:r>
            <a:r>
              <a:rPr lang="en-GB" dirty="0">
                <a:hlinkClick r:id="rId2"/>
              </a:rPr>
              <a:t>https://unstats.un.org/unsd/statcom/groups/NetEconStat/</a:t>
            </a:r>
            <a:r>
              <a:rPr lang="en-GB" dirty="0"/>
              <a:t> </a:t>
            </a:r>
          </a:p>
          <a:p>
            <a:r>
              <a:rPr lang="en-GB" dirty="0"/>
              <a:t>Future sprints can be found at the </a:t>
            </a:r>
            <a:r>
              <a:rPr lang="en-GB"/>
              <a:t>above address and </a:t>
            </a:r>
            <a:r>
              <a:rPr lang="en-GB">
                <a:hlinkClick r:id="rId3"/>
              </a:rPr>
              <a:t>https://neteconstat.org/</a:t>
            </a:r>
            <a:r>
              <a:rPr lang="en-GB"/>
              <a:t> </a:t>
            </a:r>
          </a:p>
          <a:p>
            <a:pPr marL="0" indent="0">
              <a:buNone/>
            </a:pPr>
            <a:endParaRPr lang="en-GB" dirty="0"/>
          </a:p>
          <a:p>
            <a:r>
              <a:rPr lang="en-GB" dirty="0"/>
              <a:t>Organising the UNNES (2021)</a:t>
            </a:r>
          </a:p>
          <a:p>
            <a:r>
              <a:rPr lang="en-GB" dirty="0"/>
              <a:t>Data Access (2021)</a:t>
            </a:r>
          </a:p>
          <a:p>
            <a:r>
              <a:rPr lang="en-GB" dirty="0"/>
              <a:t>Beyond GDP (1) (2022)</a:t>
            </a:r>
          </a:p>
          <a:p>
            <a:r>
              <a:rPr lang="en-GB" dirty="0"/>
              <a:t>Measurement of Inflation of Owner-occupied Housing (2022)</a:t>
            </a:r>
          </a:p>
          <a:p>
            <a:r>
              <a:rPr lang="en-GB" dirty="0"/>
              <a:t>Beyond GDP (2) (2023)</a:t>
            </a:r>
          </a:p>
          <a:p>
            <a:r>
              <a:rPr lang="en-GB" dirty="0"/>
              <a:t>Developing successful Data Strategies (2023)</a:t>
            </a:r>
          </a:p>
          <a:p>
            <a:r>
              <a:rPr lang="en-GB" dirty="0"/>
              <a:t>Housing (2024)</a:t>
            </a:r>
          </a:p>
          <a:p>
            <a:r>
              <a:rPr lang="en-GB" dirty="0"/>
              <a:t>AI and Data Science for Economic Statistics (2024)</a:t>
            </a:r>
          </a:p>
          <a:p>
            <a:r>
              <a:rPr lang="en-GB" dirty="0"/>
              <a:t>Tourism Statistics (2025)</a:t>
            </a:r>
          </a:p>
          <a:p>
            <a:r>
              <a:rPr lang="en-GB" dirty="0"/>
              <a:t>Sub-national Statistics (2025)</a:t>
            </a:r>
          </a:p>
          <a:p>
            <a:endParaRPr lang="en-GB" dirty="0"/>
          </a:p>
          <a:p>
            <a:endParaRPr lang="en-GB" dirty="0"/>
          </a:p>
          <a:p>
            <a:endParaRPr lang="en-GB" dirty="0"/>
          </a:p>
        </p:txBody>
      </p:sp>
      <p:grpSp>
        <p:nvGrpSpPr>
          <p:cNvPr id="4" name="Group 3">
            <a:extLst>
              <a:ext uri="{FF2B5EF4-FFF2-40B4-BE49-F238E27FC236}">
                <a16:creationId xmlns:a16="http://schemas.microsoft.com/office/drawing/2014/main" id="{02270E83-04AF-4540-46B2-8AB8CD262751}"/>
              </a:ext>
            </a:extLst>
          </p:cNvPr>
          <p:cNvGrpSpPr/>
          <p:nvPr/>
        </p:nvGrpSpPr>
        <p:grpSpPr>
          <a:xfrm>
            <a:off x="6215865" y="5732980"/>
            <a:ext cx="5789465" cy="1042245"/>
            <a:chOff x="5267582" y="306180"/>
            <a:chExt cx="6450071" cy="1152043"/>
          </a:xfrm>
        </p:grpSpPr>
        <p:pic>
          <p:nvPicPr>
            <p:cNvPr id="5" name="Picture 2">
              <a:extLst>
                <a:ext uri="{FF2B5EF4-FFF2-40B4-BE49-F238E27FC236}">
                  <a16:creationId xmlns:a16="http://schemas.microsoft.com/office/drawing/2014/main" id="{D089003F-9962-FF0F-20BE-AA0254F2E5D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67582" y="306180"/>
              <a:ext cx="1114425" cy="10795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 descr="A logo of a united nations organization&#10;&#10;AI-generated content may be incorrect.">
              <a:extLst>
                <a:ext uri="{FF2B5EF4-FFF2-40B4-BE49-F238E27FC236}">
                  <a16:creationId xmlns:a16="http://schemas.microsoft.com/office/drawing/2014/main" id="{1C716518-41E5-8ED1-16A5-B710FFDD7F1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47666" y="326609"/>
              <a:ext cx="1169987" cy="9969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a:extLst>
                <a:ext uri="{FF2B5EF4-FFF2-40B4-BE49-F238E27FC236}">
                  <a16:creationId xmlns:a16="http://schemas.microsoft.com/office/drawing/2014/main" id="{1CCD4C46-7606-B354-E8E1-480D02CEC792}"/>
                </a:ext>
              </a:extLst>
            </p:cNvPr>
            <p:cNvSpPr>
              <a:spLocks noChangeArrowheads="1"/>
            </p:cNvSpPr>
            <p:nvPr/>
          </p:nvSpPr>
          <p:spPr bwMode="auto">
            <a:xfrm>
              <a:off x="6485769" y="389811"/>
              <a:ext cx="4044130" cy="106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UNITED NATIONS NETWORK OF</a:t>
              </a:r>
              <a:b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br>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ECONOMIC STATISTICIANS</a:t>
              </a:r>
              <a:endParaRPr kumimoji="0" lang="en-GB" altLang="en-US" sz="700" b="0" i="0" u="none" strike="noStrike" cap="none" normalizeH="0" baseline="0" dirty="0">
                <a:ln>
                  <a:noFill/>
                </a:ln>
                <a:solidFill>
                  <a:schemeClr val="tx1"/>
                </a:solidFill>
                <a:effectLst/>
              </a:endParaRPr>
            </a:p>
            <a:p>
              <a:endParaRPr lang="en-GB" dirty="0"/>
            </a:p>
          </p:txBody>
        </p:sp>
        <p:sp>
          <p:nvSpPr>
            <p:cNvPr id="8" name="Rectangle 4">
              <a:extLst>
                <a:ext uri="{FF2B5EF4-FFF2-40B4-BE49-F238E27FC236}">
                  <a16:creationId xmlns:a16="http://schemas.microsoft.com/office/drawing/2014/main" id="{A11205CA-E5D0-4569-EF3C-DDEB95987EB9}"/>
                </a:ext>
              </a:extLst>
            </p:cNvPr>
            <p:cNvSpPr>
              <a:spLocks noChangeArrowheads="1"/>
            </p:cNvSpPr>
            <p:nvPr/>
          </p:nvSpPr>
          <p:spPr bwMode="auto">
            <a:xfrm>
              <a:off x="7993294" y="326609"/>
              <a:ext cx="184731"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br>
                <a:rPr kumimoji="0" lang="en-US" altLang="en-US"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b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3679266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D1B73-FBA4-E542-DD7F-2F5ADF30A5DF}"/>
              </a:ext>
            </a:extLst>
          </p:cNvPr>
          <p:cNvSpPr>
            <a:spLocks noGrp="1"/>
          </p:cNvSpPr>
          <p:nvPr>
            <p:ph type="title"/>
          </p:nvPr>
        </p:nvSpPr>
        <p:spPr/>
        <p:txBody>
          <a:bodyPr/>
          <a:lstStyle/>
          <a:p>
            <a:r>
              <a:rPr lang="en-GB" dirty="0"/>
              <a:t>Innovations in Public Sector Measurement</a:t>
            </a:r>
          </a:p>
        </p:txBody>
      </p:sp>
      <p:sp>
        <p:nvSpPr>
          <p:cNvPr id="5" name="TextBox 4">
            <a:extLst>
              <a:ext uri="{FF2B5EF4-FFF2-40B4-BE49-F238E27FC236}">
                <a16:creationId xmlns:a16="http://schemas.microsoft.com/office/drawing/2014/main" id="{8C7E1666-5784-172E-E1EF-74F4B5F1FE81}"/>
              </a:ext>
            </a:extLst>
          </p:cNvPr>
          <p:cNvSpPr txBox="1"/>
          <p:nvPr/>
        </p:nvSpPr>
        <p:spPr>
          <a:xfrm>
            <a:off x="838200" y="2418911"/>
            <a:ext cx="10515600" cy="2585323"/>
          </a:xfrm>
          <a:prstGeom prst="rect">
            <a:avLst/>
          </a:prstGeom>
          <a:noFill/>
        </p:spPr>
        <p:txBody>
          <a:bodyPr wrap="square" rtlCol="0">
            <a:spAutoFit/>
          </a:bodyPr>
          <a:lstStyle/>
          <a:p>
            <a:r>
              <a:rPr lang="en-GB" b="1" dirty="0"/>
              <a:t>Sprint Purpose: </a:t>
            </a:r>
            <a:r>
              <a:rPr lang="en-GB" dirty="0"/>
              <a:t>To understand the need and opportunities to improve measures of public services in line with the new SNA 2025 (pp18.124-18.133), with a specific focus on the largest services, particularly health and education, whilst also keeping up to date with the latest innovations in other service areas.</a:t>
            </a:r>
          </a:p>
          <a:p>
            <a:endParaRPr lang="en-GB" b="1" dirty="0"/>
          </a:p>
          <a:p>
            <a:r>
              <a:rPr lang="en-GB" b="1" dirty="0"/>
              <a:t>Session One: </a:t>
            </a:r>
            <a:r>
              <a:rPr lang="en-GB" dirty="0"/>
              <a:t>Understanding user needs, concepts and leading developments</a:t>
            </a:r>
          </a:p>
          <a:p>
            <a:r>
              <a:rPr lang="en-GB" b="1" dirty="0">
                <a:latin typeface="Aptos" panose="020B0004020202020204" pitchFamily="34" charset="0"/>
                <a:ea typeface="Aptos" panose="020B0004020202020204" pitchFamily="34" charset="0"/>
                <a:cs typeface="Aptos" panose="020B0004020202020204" pitchFamily="34" charset="0"/>
              </a:rPr>
              <a:t>Session Two: </a:t>
            </a:r>
            <a:r>
              <a:rPr lang="en-GB" dirty="0">
                <a:latin typeface="Aptos" panose="020B0004020202020204" pitchFamily="34" charset="0"/>
                <a:ea typeface="Aptos" panose="020B0004020202020204" pitchFamily="34" charset="0"/>
                <a:cs typeface="Aptos" panose="020B0004020202020204" pitchFamily="34" charset="0"/>
              </a:rPr>
              <a:t>Education Deep-dive (Chaired by Sebastian Roux, INSEE)</a:t>
            </a:r>
          </a:p>
          <a:p>
            <a:r>
              <a:rPr lang="en-GB" b="1" dirty="0">
                <a:latin typeface="Aptos" panose="020B0004020202020204" pitchFamily="34" charset="0"/>
                <a:ea typeface="Aptos" panose="020B0004020202020204" pitchFamily="34" charset="0"/>
                <a:cs typeface="Aptos" panose="020B0004020202020204" pitchFamily="34" charset="0"/>
              </a:rPr>
              <a:t>Session Three: </a:t>
            </a:r>
            <a:r>
              <a:rPr lang="en-GB" dirty="0">
                <a:latin typeface="Aptos" panose="020B0004020202020204" pitchFamily="34" charset="0"/>
                <a:ea typeface="Aptos" panose="020B0004020202020204" pitchFamily="34" charset="0"/>
                <a:cs typeface="Aptos" panose="020B0004020202020204" pitchFamily="34" charset="0"/>
              </a:rPr>
              <a:t>Health Deep-dive (Chaired by Ziad Ghanem (</a:t>
            </a:r>
            <a:r>
              <a:rPr lang="en-GB" dirty="0" err="1">
                <a:latin typeface="Aptos" panose="020B0004020202020204" pitchFamily="34" charset="0"/>
                <a:ea typeface="Aptos" panose="020B0004020202020204" pitchFamily="34" charset="0"/>
                <a:cs typeface="Aptos" panose="020B0004020202020204" pitchFamily="34" charset="0"/>
              </a:rPr>
              <a:t>Statscan</a:t>
            </a:r>
            <a:r>
              <a:rPr lang="en-GB" dirty="0">
                <a:latin typeface="Aptos" panose="020B0004020202020204" pitchFamily="34" charset="0"/>
                <a:ea typeface="Aptos" panose="020B0004020202020204" pitchFamily="34" charset="0"/>
                <a:cs typeface="Aptos" panose="020B0004020202020204" pitchFamily="34" charset="0"/>
              </a:rPr>
              <a:t>)</a:t>
            </a:r>
          </a:p>
          <a:p>
            <a:endParaRPr lang="en-GB" dirty="0">
              <a:latin typeface="Aptos" panose="020B0004020202020204" pitchFamily="34" charset="0"/>
              <a:ea typeface="Aptos" panose="020B0004020202020204" pitchFamily="34" charset="0"/>
              <a:cs typeface="Aptos" panose="020B0004020202020204" pitchFamily="34" charset="0"/>
            </a:endParaRPr>
          </a:p>
          <a:p>
            <a:r>
              <a:rPr lang="en-GB" dirty="0"/>
              <a:t> </a:t>
            </a:r>
          </a:p>
        </p:txBody>
      </p:sp>
      <p:grpSp>
        <p:nvGrpSpPr>
          <p:cNvPr id="8" name="Group 7">
            <a:extLst>
              <a:ext uri="{FF2B5EF4-FFF2-40B4-BE49-F238E27FC236}">
                <a16:creationId xmlns:a16="http://schemas.microsoft.com/office/drawing/2014/main" id="{7341CAF0-881E-54F2-0DB6-13854CE3E257}"/>
              </a:ext>
            </a:extLst>
          </p:cNvPr>
          <p:cNvGrpSpPr/>
          <p:nvPr/>
        </p:nvGrpSpPr>
        <p:grpSpPr>
          <a:xfrm>
            <a:off x="6215865" y="5732980"/>
            <a:ext cx="5789465" cy="1042245"/>
            <a:chOff x="5267582" y="306180"/>
            <a:chExt cx="6450071" cy="1152043"/>
          </a:xfrm>
        </p:grpSpPr>
        <p:pic>
          <p:nvPicPr>
            <p:cNvPr id="9" name="Picture 2">
              <a:extLst>
                <a:ext uri="{FF2B5EF4-FFF2-40B4-BE49-F238E27FC236}">
                  <a16:creationId xmlns:a16="http://schemas.microsoft.com/office/drawing/2014/main" id="{858F5EEA-5911-B9CA-2118-DCBD70E44A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7582" y="306180"/>
              <a:ext cx="1114425" cy="10795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 descr="A logo of a united nations organization&#10;&#10;AI-generated content may be incorrect.">
              <a:extLst>
                <a:ext uri="{FF2B5EF4-FFF2-40B4-BE49-F238E27FC236}">
                  <a16:creationId xmlns:a16="http://schemas.microsoft.com/office/drawing/2014/main" id="{72DBA7DD-7078-4B71-36D0-2B65D7C6A4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7666" y="326609"/>
              <a:ext cx="1169987" cy="99695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a:extLst>
                <a:ext uri="{FF2B5EF4-FFF2-40B4-BE49-F238E27FC236}">
                  <a16:creationId xmlns:a16="http://schemas.microsoft.com/office/drawing/2014/main" id="{EB1C4F71-13E7-395C-5EB6-1BA95A7EB0F2}"/>
                </a:ext>
              </a:extLst>
            </p:cNvPr>
            <p:cNvSpPr>
              <a:spLocks noChangeArrowheads="1"/>
            </p:cNvSpPr>
            <p:nvPr/>
          </p:nvSpPr>
          <p:spPr bwMode="auto">
            <a:xfrm>
              <a:off x="6485769" y="389811"/>
              <a:ext cx="4044130" cy="106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UNITED NATIONS NETWORK OF</a:t>
              </a:r>
              <a:b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br>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ECONOMIC STATISTICIANS</a:t>
              </a:r>
              <a:endParaRPr kumimoji="0" lang="en-GB" altLang="en-US" sz="700" b="0" i="0" u="none" strike="noStrike" cap="none" normalizeH="0" baseline="0" dirty="0">
                <a:ln>
                  <a:noFill/>
                </a:ln>
                <a:solidFill>
                  <a:schemeClr val="tx1"/>
                </a:solidFill>
                <a:effectLst/>
              </a:endParaRPr>
            </a:p>
            <a:p>
              <a:endParaRPr lang="en-GB" dirty="0"/>
            </a:p>
          </p:txBody>
        </p:sp>
        <p:sp>
          <p:nvSpPr>
            <p:cNvPr id="12" name="Rectangle 4">
              <a:extLst>
                <a:ext uri="{FF2B5EF4-FFF2-40B4-BE49-F238E27FC236}">
                  <a16:creationId xmlns:a16="http://schemas.microsoft.com/office/drawing/2014/main" id="{A2AEB40B-A81B-5005-4D22-023F87A77719}"/>
                </a:ext>
              </a:extLst>
            </p:cNvPr>
            <p:cNvSpPr>
              <a:spLocks noChangeArrowheads="1"/>
            </p:cNvSpPr>
            <p:nvPr/>
          </p:nvSpPr>
          <p:spPr bwMode="auto">
            <a:xfrm>
              <a:off x="7993294" y="326609"/>
              <a:ext cx="184731"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br>
                <a:rPr kumimoji="0" lang="en-US" altLang="en-US"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b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2803650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A850E-3430-F73E-2414-74A484E067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E957C7-B3BF-F681-9D34-EC2BB40F663F}"/>
              </a:ext>
            </a:extLst>
          </p:cNvPr>
          <p:cNvSpPr>
            <a:spLocks noGrp="1"/>
          </p:cNvSpPr>
          <p:nvPr>
            <p:ph type="title"/>
          </p:nvPr>
        </p:nvSpPr>
        <p:spPr>
          <a:xfrm>
            <a:off x="838200" y="365125"/>
            <a:ext cx="10883630" cy="1325563"/>
          </a:xfrm>
        </p:spPr>
        <p:txBody>
          <a:bodyPr>
            <a:normAutofit fontScale="90000"/>
          </a:bodyPr>
          <a:lstStyle/>
          <a:p>
            <a:r>
              <a:rPr lang="en-US" dirty="0"/>
              <a:t>Using Large Cases Units (LCUs) and global co-operation between NSIs to respond to </a:t>
            </a:r>
            <a:r>
              <a:rPr lang="en-US" dirty="0" err="1"/>
              <a:t>globalisation</a:t>
            </a:r>
            <a:r>
              <a:rPr lang="en-US" dirty="0"/>
              <a:t> challenges</a:t>
            </a:r>
            <a:endParaRPr lang="en-GB" dirty="0"/>
          </a:p>
        </p:txBody>
      </p:sp>
      <p:sp>
        <p:nvSpPr>
          <p:cNvPr id="5" name="TextBox 4">
            <a:extLst>
              <a:ext uri="{FF2B5EF4-FFF2-40B4-BE49-F238E27FC236}">
                <a16:creationId xmlns:a16="http://schemas.microsoft.com/office/drawing/2014/main" id="{BB4A0AA7-5415-511D-E7E9-749FD39E9E07}"/>
              </a:ext>
            </a:extLst>
          </p:cNvPr>
          <p:cNvSpPr txBox="1"/>
          <p:nvPr/>
        </p:nvSpPr>
        <p:spPr>
          <a:xfrm>
            <a:off x="750651" y="1874162"/>
            <a:ext cx="10515600" cy="4247317"/>
          </a:xfrm>
          <a:prstGeom prst="rect">
            <a:avLst/>
          </a:prstGeom>
          <a:noFill/>
        </p:spPr>
        <p:txBody>
          <a:bodyPr wrap="square" rtlCol="0">
            <a:spAutoFit/>
          </a:bodyPr>
          <a:lstStyle/>
          <a:p>
            <a:r>
              <a:rPr lang="en-GB" b="1" dirty="0"/>
              <a:t>Sprint Purpose: </a:t>
            </a:r>
            <a:r>
              <a:rPr lang="en-US" dirty="0"/>
              <a:t>Large Cases Units (LCUs) co-ordinate management of MNEs, which often have a disproportionate impact, in NSIs to ensure consistency of statistical production. There is a clear need to move towards a more integrated international statistical framework, combining </a:t>
            </a:r>
            <a:r>
              <a:rPr lang="en-US" dirty="0" err="1"/>
              <a:t>harmonised</a:t>
            </a:r>
            <a:r>
              <a:rPr lang="en-US" dirty="0"/>
              <a:t> methodologies, enhanced information sharing, and stronger data infrastructures. </a:t>
            </a:r>
          </a:p>
          <a:p>
            <a:endParaRPr lang="en-US" dirty="0"/>
          </a:p>
          <a:p>
            <a:r>
              <a:rPr lang="en-US" dirty="0"/>
              <a:t>The sprint aims at exploring the role, tools, and future development of LCUs, with particular emphasis on international co-operation, data infrastructure, and the needs of developing countries.</a:t>
            </a:r>
            <a:endParaRPr lang="en-GB" dirty="0"/>
          </a:p>
          <a:p>
            <a:br>
              <a:rPr lang="en-US" dirty="0"/>
            </a:br>
            <a:r>
              <a:rPr lang="en-GB" b="1" dirty="0"/>
              <a:t>Session One: </a:t>
            </a:r>
            <a:r>
              <a:rPr lang="en-US" dirty="0"/>
              <a:t>An end-to-end walk-through of the data journey for a global economy  (Chaired by Sixto Muriel de la Riva, INE-Spain)</a:t>
            </a:r>
            <a:endParaRPr lang="en-GB" dirty="0"/>
          </a:p>
          <a:p>
            <a:r>
              <a:rPr lang="en-GB" b="1" dirty="0">
                <a:latin typeface="Aptos" panose="020B0004020202020204" pitchFamily="34" charset="0"/>
                <a:ea typeface="Aptos" panose="020B0004020202020204" pitchFamily="34" charset="0"/>
                <a:cs typeface="Aptos" panose="020B0004020202020204" pitchFamily="34" charset="0"/>
              </a:rPr>
              <a:t>Session Two: </a:t>
            </a:r>
            <a:r>
              <a:rPr lang="en-US" dirty="0"/>
              <a:t>Leading examples, tools, and approaches of LCUs </a:t>
            </a:r>
            <a:r>
              <a:rPr lang="en-GB" dirty="0">
                <a:latin typeface="Aptos" panose="020B0004020202020204" pitchFamily="34" charset="0"/>
                <a:ea typeface="Aptos" panose="020B0004020202020204" pitchFamily="34" charset="0"/>
                <a:cs typeface="Aptos" panose="020B0004020202020204" pitchFamily="34" charset="0"/>
              </a:rPr>
              <a:t>(Chaired by </a:t>
            </a:r>
            <a:r>
              <a:rPr lang="en-US" dirty="0"/>
              <a:t>Stefano Menghinello , ISTAT</a:t>
            </a:r>
            <a:r>
              <a:rPr lang="en-GB" dirty="0">
                <a:latin typeface="Aptos" panose="020B0004020202020204" pitchFamily="34" charset="0"/>
                <a:ea typeface="Aptos" panose="020B0004020202020204" pitchFamily="34" charset="0"/>
                <a:cs typeface="Aptos" panose="020B0004020202020204" pitchFamily="34" charset="0"/>
              </a:rPr>
              <a:t>)</a:t>
            </a:r>
          </a:p>
          <a:p>
            <a:r>
              <a:rPr lang="en-GB" b="1" dirty="0">
                <a:latin typeface="Aptos" panose="020B0004020202020204" pitchFamily="34" charset="0"/>
                <a:ea typeface="Aptos" panose="020B0004020202020204" pitchFamily="34" charset="0"/>
                <a:cs typeface="Aptos" panose="020B0004020202020204" pitchFamily="34" charset="0"/>
              </a:rPr>
              <a:t>Session Three: </a:t>
            </a:r>
            <a:r>
              <a:rPr lang="en-US" dirty="0"/>
              <a:t>The pivotal role of Large Case units with respect to key </a:t>
            </a:r>
            <a:r>
              <a:rPr lang="en-US" dirty="0" err="1"/>
              <a:t>globalisation</a:t>
            </a:r>
            <a:r>
              <a:rPr lang="en-US" dirty="0"/>
              <a:t>  issues across statistical domains </a:t>
            </a:r>
            <a:r>
              <a:rPr lang="en-GB" dirty="0">
                <a:latin typeface="Aptos" panose="020B0004020202020204" pitchFamily="34" charset="0"/>
                <a:ea typeface="Aptos" panose="020B0004020202020204" pitchFamily="34" charset="0"/>
                <a:cs typeface="Aptos" panose="020B0004020202020204" pitchFamily="34" charset="0"/>
              </a:rPr>
              <a:t>(Chaired by </a:t>
            </a:r>
            <a:r>
              <a:rPr lang="en-US" dirty="0"/>
              <a:t>Sixto Muriel de la Riva, INE-Spain</a:t>
            </a:r>
            <a:r>
              <a:rPr lang="en-GB" dirty="0">
                <a:latin typeface="Aptos" panose="020B0004020202020204" pitchFamily="34" charset="0"/>
                <a:ea typeface="Aptos" panose="020B0004020202020204" pitchFamily="34" charset="0"/>
                <a:cs typeface="Aptos" panose="020B0004020202020204" pitchFamily="34" charset="0"/>
              </a:rPr>
              <a:t>)</a:t>
            </a:r>
          </a:p>
          <a:p>
            <a:endParaRPr lang="en-GB" dirty="0">
              <a:latin typeface="Aptos" panose="020B0004020202020204" pitchFamily="34" charset="0"/>
              <a:ea typeface="Aptos" panose="020B0004020202020204" pitchFamily="34" charset="0"/>
              <a:cs typeface="Aptos" panose="020B0004020202020204" pitchFamily="34" charset="0"/>
            </a:endParaRPr>
          </a:p>
          <a:p>
            <a:r>
              <a:rPr lang="en-GB" dirty="0"/>
              <a:t> </a:t>
            </a:r>
          </a:p>
        </p:txBody>
      </p:sp>
      <p:grpSp>
        <p:nvGrpSpPr>
          <p:cNvPr id="8" name="Group 7">
            <a:extLst>
              <a:ext uri="{FF2B5EF4-FFF2-40B4-BE49-F238E27FC236}">
                <a16:creationId xmlns:a16="http://schemas.microsoft.com/office/drawing/2014/main" id="{5FD3397D-0901-45FC-B1B8-BD920A7F4251}"/>
              </a:ext>
            </a:extLst>
          </p:cNvPr>
          <p:cNvGrpSpPr/>
          <p:nvPr/>
        </p:nvGrpSpPr>
        <p:grpSpPr>
          <a:xfrm>
            <a:off x="6215865" y="5732980"/>
            <a:ext cx="5789465" cy="1042245"/>
            <a:chOff x="5267582" y="306180"/>
            <a:chExt cx="6450071" cy="1152043"/>
          </a:xfrm>
        </p:grpSpPr>
        <p:pic>
          <p:nvPicPr>
            <p:cNvPr id="9" name="Picture 2">
              <a:extLst>
                <a:ext uri="{FF2B5EF4-FFF2-40B4-BE49-F238E27FC236}">
                  <a16:creationId xmlns:a16="http://schemas.microsoft.com/office/drawing/2014/main" id="{237D9836-0EEE-BFA1-D0F4-9EF5F67D46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7582" y="306180"/>
              <a:ext cx="1114425" cy="10795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 descr="A logo of a united nations organization&#10;&#10;AI-generated content may be incorrect.">
              <a:extLst>
                <a:ext uri="{FF2B5EF4-FFF2-40B4-BE49-F238E27FC236}">
                  <a16:creationId xmlns:a16="http://schemas.microsoft.com/office/drawing/2014/main" id="{8A443F9B-D7B2-3B7E-7346-A7920CF01F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7666" y="326609"/>
              <a:ext cx="1169987" cy="99695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a:extLst>
                <a:ext uri="{FF2B5EF4-FFF2-40B4-BE49-F238E27FC236}">
                  <a16:creationId xmlns:a16="http://schemas.microsoft.com/office/drawing/2014/main" id="{D683F69A-7119-3CAC-7206-9F67F7D379D7}"/>
                </a:ext>
              </a:extLst>
            </p:cNvPr>
            <p:cNvSpPr>
              <a:spLocks noChangeArrowheads="1"/>
            </p:cNvSpPr>
            <p:nvPr/>
          </p:nvSpPr>
          <p:spPr bwMode="auto">
            <a:xfrm>
              <a:off x="6485769" y="389811"/>
              <a:ext cx="4044130" cy="106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UNITED NATIONS NETWORK OF</a:t>
              </a:r>
              <a:b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br>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ECONOMIC STATISTICIANS</a:t>
              </a:r>
              <a:endParaRPr kumimoji="0" lang="en-GB" altLang="en-US" sz="700" b="0" i="0" u="none" strike="noStrike" cap="none" normalizeH="0" baseline="0" dirty="0">
                <a:ln>
                  <a:noFill/>
                </a:ln>
                <a:solidFill>
                  <a:schemeClr val="tx1"/>
                </a:solidFill>
                <a:effectLst/>
              </a:endParaRPr>
            </a:p>
            <a:p>
              <a:endParaRPr lang="en-GB" dirty="0"/>
            </a:p>
          </p:txBody>
        </p:sp>
        <p:sp>
          <p:nvSpPr>
            <p:cNvPr id="12" name="Rectangle 4">
              <a:extLst>
                <a:ext uri="{FF2B5EF4-FFF2-40B4-BE49-F238E27FC236}">
                  <a16:creationId xmlns:a16="http://schemas.microsoft.com/office/drawing/2014/main" id="{884CC1B1-87B2-4B39-F188-290D2E950C65}"/>
                </a:ext>
              </a:extLst>
            </p:cNvPr>
            <p:cNvSpPr>
              <a:spLocks noChangeArrowheads="1"/>
            </p:cNvSpPr>
            <p:nvPr/>
          </p:nvSpPr>
          <p:spPr bwMode="auto">
            <a:xfrm>
              <a:off x="7993294" y="326609"/>
              <a:ext cx="184731"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br>
                <a:rPr kumimoji="0" lang="en-US" altLang="en-US"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b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3931757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D2442-B5CA-27B6-B919-79FD7219CD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C65E58-F288-2CFE-A926-35DCECCC2ED0}"/>
              </a:ext>
            </a:extLst>
          </p:cNvPr>
          <p:cNvSpPr>
            <a:spLocks noGrp="1"/>
          </p:cNvSpPr>
          <p:nvPr>
            <p:ph type="title"/>
          </p:nvPr>
        </p:nvSpPr>
        <p:spPr/>
        <p:txBody>
          <a:bodyPr/>
          <a:lstStyle/>
          <a:p>
            <a:r>
              <a:rPr lang="en-GB" dirty="0"/>
              <a:t>Meeting the Training Needs of the new SNA</a:t>
            </a:r>
          </a:p>
        </p:txBody>
      </p:sp>
      <p:sp>
        <p:nvSpPr>
          <p:cNvPr id="5" name="TextBox 4">
            <a:extLst>
              <a:ext uri="{FF2B5EF4-FFF2-40B4-BE49-F238E27FC236}">
                <a16:creationId xmlns:a16="http://schemas.microsoft.com/office/drawing/2014/main" id="{FFBCB5EA-F856-F2B3-C8CD-F37BED637C40}"/>
              </a:ext>
            </a:extLst>
          </p:cNvPr>
          <p:cNvSpPr txBox="1"/>
          <p:nvPr/>
        </p:nvSpPr>
        <p:spPr>
          <a:xfrm>
            <a:off x="838200" y="1358105"/>
            <a:ext cx="10515600" cy="5355312"/>
          </a:xfrm>
          <a:prstGeom prst="rect">
            <a:avLst/>
          </a:prstGeom>
          <a:noFill/>
        </p:spPr>
        <p:txBody>
          <a:bodyPr wrap="square" rtlCol="0">
            <a:spAutoFit/>
          </a:bodyPr>
          <a:lstStyle/>
          <a:p>
            <a:r>
              <a:rPr lang="en-GB" b="1" dirty="0"/>
              <a:t>Sprint Purpose: </a:t>
            </a:r>
            <a:r>
              <a:rPr lang="en-GB" dirty="0"/>
              <a:t>The System of National Accounts 2025 (SNA)  marks a significant change in the SNA landscape. As work to transition to the 2025 SNA begins, there are immediate challenges of stakeholders, including the need to continue providing training and support for countries working to implement the 2008 SNA, whilst clearly communicating forthcoming changes under the 2025 SNA without confusing stakeholders. This UNNES sprint session on SNA training materials will explore the challenges countries are encountering during this transition and provide an opportunity for presenters to share practical experiences and approaches to addressing them.</a:t>
            </a:r>
          </a:p>
          <a:p>
            <a:endParaRPr lang="en-GB" b="1" dirty="0"/>
          </a:p>
          <a:p>
            <a:r>
              <a:rPr lang="en-GB" b="1" dirty="0"/>
              <a:t>Session 1 Speakers:</a:t>
            </a:r>
          </a:p>
          <a:p>
            <a:r>
              <a:rPr lang="en-GB" b="1" dirty="0"/>
              <a:t>The key issues around staffing and training facing a small island economy - </a:t>
            </a:r>
            <a:r>
              <a:rPr lang="en-GB" i="1" dirty="0"/>
              <a:t>Jamiko </a:t>
            </a:r>
            <a:r>
              <a:rPr lang="en-GB" i="1" dirty="0" err="1"/>
              <a:t>Deleveaux</a:t>
            </a:r>
            <a:r>
              <a:rPr lang="en-GB" i="1" dirty="0"/>
              <a:t> (Bahamas National Statistical Institute)</a:t>
            </a:r>
            <a:endParaRPr lang="en-GB" dirty="0"/>
          </a:p>
          <a:p>
            <a:r>
              <a:rPr lang="en-GB" b="1" dirty="0"/>
              <a:t>The key issues around staffing and training facing a larger NSI - </a:t>
            </a:r>
            <a:r>
              <a:rPr lang="en-GB" i="1" dirty="0"/>
              <a:t>Ziad Ghanem (Statistics Canada)</a:t>
            </a:r>
            <a:endParaRPr lang="en-GB" dirty="0"/>
          </a:p>
          <a:p>
            <a:r>
              <a:rPr lang="en-GB" b="1" dirty="0"/>
              <a:t>The merits of collaboration and the IMF Community Hub - </a:t>
            </a:r>
            <a:r>
              <a:rPr lang="en-GB" i="1" dirty="0"/>
              <a:t>Jim Tebrake (IMF)</a:t>
            </a:r>
            <a:endParaRPr lang="en-GB" dirty="0"/>
          </a:p>
          <a:p>
            <a:r>
              <a:rPr lang="en-GB" b="1" dirty="0"/>
              <a:t>The merits of sharing methodological approaches within the European Statistical System - </a:t>
            </a:r>
            <a:r>
              <a:rPr lang="en-GB" i="1" dirty="0"/>
              <a:t>Nicola Massarelli (Eurostat)</a:t>
            </a:r>
            <a:endParaRPr lang="en-GB" dirty="0"/>
          </a:p>
          <a:p>
            <a:r>
              <a:rPr lang="en-GB" b="1" dirty="0"/>
              <a:t>The merits of “bite-size” and “modular” course design s - </a:t>
            </a:r>
            <a:r>
              <a:rPr lang="en-GB" i="1" dirty="0"/>
              <a:t>Dan Williams (UK ONS)</a:t>
            </a:r>
            <a:endParaRPr lang="en-GB" dirty="0"/>
          </a:p>
          <a:p>
            <a:endParaRPr lang="en-GB" dirty="0">
              <a:latin typeface="Aptos" panose="020B0004020202020204" pitchFamily="34" charset="0"/>
              <a:ea typeface="Aptos" panose="020B0004020202020204" pitchFamily="34" charset="0"/>
              <a:cs typeface="Aptos" panose="020B0004020202020204" pitchFamily="34" charset="0"/>
            </a:endParaRPr>
          </a:p>
          <a:p>
            <a:endParaRPr lang="en-GB" dirty="0">
              <a:latin typeface="Aptos" panose="020B0004020202020204" pitchFamily="34" charset="0"/>
              <a:ea typeface="Aptos" panose="020B0004020202020204" pitchFamily="34" charset="0"/>
              <a:cs typeface="Aptos" panose="020B0004020202020204" pitchFamily="34" charset="0"/>
            </a:endParaRPr>
          </a:p>
          <a:p>
            <a:r>
              <a:rPr lang="en-GB" dirty="0"/>
              <a:t> </a:t>
            </a:r>
          </a:p>
        </p:txBody>
      </p:sp>
      <p:grpSp>
        <p:nvGrpSpPr>
          <p:cNvPr id="8" name="Group 7">
            <a:extLst>
              <a:ext uri="{FF2B5EF4-FFF2-40B4-BE49-F238E27FC236}">
                <a16:creationId xmlns:a16="http://schemas.microsoft.com/office/drawing/2014/main" id="{4962C767-B297-4B2A-668A-DAE45FD5DE83}"/>
              </a:ext>
            </a:extLst>
          </p:cNvPr>
          <p:cNvGrpSpPr/>
          <p:nvPr/>
        </p:nvGrpSpPr>
        <p:grpSpPr>
          <a:xfrm>
            <a:off x="6215865" y="5732980"/>
            <a:ext cx="5789465" cy="1042245"/>
            <a:chOff x="5267582" y="306180"/>
            <a:chExt cx="6450071" cy="1152043"/>
          </a:xfrm>
        </p:grpSpPr>
        <p:pic>
          <p:nvPicPr>
            <p:cNvPr id="9" name="Picture 2">
              <a:extLst>
                <a:ext uri="{FF2B5EF4-FFF2-40B4-BE49-F238E27FC236}">
                  <a16:creationId xmlns:a16="http://schemas.microsoft.com/office/drawing/2014/main" id="{8A5A6BC8-29B8-1AAC-80FD-4CAF59D8CC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7582" y="306180"/>
              <a:ext cx="1114425" cy="10795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 descr="A logo of a united nations organization&#10;&#10;AI-generated content may be incorrect.">
              <a:extLst>
                <a:ext uri="{FF2B5EF4-FFF2-40B4-BE49-F238E27FC236}">
                  <a16:creationId xmlns:a16="http://schemas.microsoft.com/office/drawing/2014/main" id="{54DA9CE0-B81A-8BA0-2F01-49813A52E4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7666" y="326609"/>
              <a:ext cx="1169987" cy="99695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a:extLst>
                <a:ext uri="{FF2B5EF4-FFF2-40B4-BE49-F238E27FC236}">
                  <a16:creationId xmlns:a16="http://schemas.microsoft.com/office/drawing/2014/main" id="{D3B6A0E2-8B99-8680-1CED-4CEC6272728A}"/>
                </a:ext>
              </a:extLst>
            </p:cNvPr>
            <p:cNvSpPr>
              <a:spLocks noChangeArrowheads="1"/>
            </p:cNvSpPr>
            <p:nvPr/>
          </p:nvSpPr>
          <p:spPr bwMode="auto">
            <a:xfrm>
              <a:off x="6485769" y="389811"/>
              <a:ext cx="4044130" cy="106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UNITED NATIONS NETWORK OF</a:t>
              </a:r>
              <a:b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br>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ECONOMIC STATISTICIANS</a:t>
              </a:r>
              <a:endParaRPr kumimoji="0" lang="en-GB" altLang="en-US" sz="700" b="0" i="0" u="none" strike="noStrike" cap="none" normalizeH="0" baseline="0" dirty="0">
                <a:ln>
                  <a:noFill/>
                </a:ln>
                <a:solidFill>
                  <a:schemeClr val="tx1"/>
                </a:solidFill>
                <a:effectLst/>
              </a:endParaRPr>
            </a:p>
            <a:p>
              <a:endParaRPr lang="en-GB" dirty="0"/>
            </a:p>
          </p:txBody>
        </p:sp>
        <p:sp>
          <p:nvSpPr>
            <p:cNvPr id="12" name="Rectangle 4">
              <a:extLst>
                <a:ext uri="{FF2B5EF4-FFF2-40B4-BE49-F238E27FC236}">
                  <a16:creationId xmlns:a16="http://schemas.microsoft.com/office/drawing/2014/main" id="{79DC4418-DC32-A67C-7498-E6469D7F3495}"/>
                </a:ext>
              </a:extLst>
            </p:cNvPr>
            <p:cNvSpPr>
              <a:spLocks noChangeArrowheads="1"/>
            </p:cNvSpPr>
            <p:nvPr/>
          </p:nvSpPr>
          <p:spPr bwMode="auto">
            <a:xfrm>
              <a:off x="7993294" y="326609"/>
              <a:ext cx="184731"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br>
                <a:rPr kumimoji="0" lang="en-US" altLang="en-US"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b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32477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A366D-92D9-520C-69D3-0E155016013A}"/>
              </a:ext>
            </a:extLst>
          </p:cNvPr>
          <p:cNvSpPr>
            <a:spLocks noGrp="1"/>
          </p:cNvSpPr>
          <p:nvPr>
            <p:ph type="title"/>
          </p:nvPr>
        </p:nvSpPr>
        <p:spPr/>
        <p:txBody>
          <a:bodyPr/>
          <a:lstStyle/>
          <a:p>
            <a:r>
              <a:rPr lang="en-GB" dirty="0"/>
              <a:t>Candidates for 2027 Sprints</a:t>
            </a:r>
          </a:p>
        </p:txBody>
      </p:sp>
      <p:sp>
        <p:nvSpPr>
          <p:cNvPr id="3" name="Content Placeholder 2">
            <a:extLst>
              <a:ext uri="{FF2B5EF4-FFF2-40B4-BE49-F238E27FC236}">
                <a16:creationId xmlns:a16="http://schemas.microsoft.com/office/drawing/2014/main" id="{36FDBCF9-70CE-0B2C-541C-FE998A83D024}"/>
              </a:ext>
            </a:extLst>
          </p:cNvPr>
          <p:cNvSpPr>
            <a:spLocks noGrp="1"/>
          </p:cNvSpPr>
          <p:nvPr>
            <p:ph idx="1"/>
          </p:nvPr>
        </p:nvSpPr>
        <p:spPr/>
        <p:txBody>
          <a:bodyPr/>
          <a:lstStyle/>
          <a:p>
            <a:r>
              <a:rPr lang="en-GB" dirty="0"/>
              <a:t>Composite Indices Methods</a:t>
            </a:r>
          </a:p>
          <a:p>
            <a:r>
              <a:rPr lang="en-GB" dirty="0"/>
              <a:t>‘Guide to the Guidance’ sprint</a:t>
            </a:r>
          </a:p>
          <a:p>
            <a:r>
              <a:rPr lang="en-GB" dirty="0"/>
              <a:t>Measuring Intangibles (including those outside the current SNA)</a:t>
            </a:r>
          </a:p>
        </p:txBody>
      </p:sp>
      <p:grpSp>
        <p:nvGrpSpPr>
          <p:cNvPr id="4" name="Group 3">
            <a:extLst>
              <a:ext uri="{FF2B5EF4-FFF2-40B4-BE49-F238E27FC236}">
                <a16:creationId xmlns:a16="http://schemas.microsoft.com/office/drawing/2014/main" id="{0D66B7FD-E69F-0809-DEF1-2F94372A11EA}"/>
              </a:ext>
            </a:extLst>
          </p:cNvPr>
          <p:cNvGrpSpPr/>
          <p:nvPr/>
        </p:nvGrpSpPr>
        <p:grpSpPr>
          <a:xfrm>
            <a:off x="6215865" y="5732980"/>
            <a:ext cx="5789465" cy="1042245"/>
            <a:chOff x="5267582" y="306180"/>
            <a:chExt cx="6450071" cy="1152043"/>
          </a:xfrm>
        </p:grpSpPr>
        <p:pic>
          <p:nvPicPr>
            <p:cNvPr id="5" name="Picture 2">
              <a:extLst>
                <a:ext uri="{FF2B5EF4-FFF2-40B4-BE49-F238E27FC236}">
                  <a16:creationId xmlns:a16="http://schemas.microsoft.com/office/drawing/2014/main" id="{AAACBA2B-984B-7FB3-235C-AF7130FBCC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7582" y="306180"/>
              <a:ext cx="1114425" cy="10795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 descr="A logo of a united nations organization&#10;&#10;AI-generated content may be incorrect.">
              <a:extLst>
                <a:ext uri="{FF2B5EF4-FFF2-40B4-BE49-F238E27FC236}">
                  <a16:creationId xmlns:a16="http://schemas.microsoft.com/office/drawing/2014/main" id="{0561637B-6DD9-78E2-778F-0DA69F4D70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7666" y="326609"/>
              <a:ext cx="1169987" cy="9969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a:extLst>
                <a:ext uri="{FF2B5EF4-FFF2-40B4-BE49-F238E27FC236}">
                  <a16:creationId xmlns:a16="http://schemas.microsoft.com/office/drawing/2014/main" id="{53F6A654-760E-B842-CFF7-0B2BADE29EB0}"/>
                </a:ext>
              </a:extLst>
            </p:cNvPr>
            <p:cNvSpPr>
              <a:spLocks noChangeArrowheads="1"/>
            </p:cNvSpPr>
            <p:nvPr/>
          </p:nvSpPr>
          <p:spPr bwMode="auto">
            <a:xfrm>
              <a:off x="6485769" y="389811"/>
              <a:ext cx="4044130" cy="106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UNITED NATIONS NETWORK OF</a:t>
              </a:r>
              <a:b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br>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ECONOMIC STATISTICIANS</a:t>
              </a:r>
              <a:endParaRPr kumimoji="0" lang="en-GB" altLang="en-US" sz="700" b="0" i="0" u="none" strike="noStrike" cap="none" normalizeH="0" baseline="0" dirty="0">
                <a:ln>
                  <a:noFill/>
                </a:ln>
                <a:solidFill>
                  <a:schemeClr val="tx1"/>
                </a:solidFill>
                <a:effectLst/>
              </a:endParaRPr>
            </a:p>
            <a:p>
              <a:endParaRPr lang="en-GB" dirty="0"/>
            </a:p>
          </p:txBody>
        </p:sp>
        <p:sp>
          <p:nvSpPr>
            <p:cNvPr id="8" name="Rectangle 4">
              <a:extLst>
                <a:ext uri="{FF2B5EF4-FFF2-40B4-BE49-F238E27FC236}">
                  <a16:creationId xmlns:a16="http://schemas.microsoft.com/office/drawing/2014/main" id="{37D47706-31C7-0B82-2397-90B7E09E0A8A}"/>
                </a:ext>
              </a:extLst>
            </p:cNvPr>
            <p:cNvSpPr>
              <a:spLocks noChangeArrowheads="1"/>
            </p:cNvSpPr>
            <p:nvPr/>
          </p:nvSpPr>
          <p:spPr bwMode="auto">
            <a:xfrm>
              <a:off x="7993294" y="326609"/>
              <a:ext cx="184731"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br>
                <a:rPr kumimoji="0" lang="en-US" altLang="en-US"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b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136619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BE290-A78E-A087-C56A-C9D9E9174F89}"/>
              </a:ext>
            </a:extLst>
          </p:cNvPr>
          <p:cNvSpPr>
            <a:spLocks noGrp="1"/>
          </p:cNvSpPr>
          <p:nvPr>
            <p:ph type="title"/>
          </p:nvPr>
        </p:nvSpPr>
        <p:spPr/>
        <p:txBody>
          <a:bodyPr/>
          <a:lstStyle/>
          <a:p>
            <a:r>
              <a:rPr lang="en-GB" dirty="0"/>
              <a:t>The 2026 Sprint Programme</a:t>
            </a:r>
          </a:p>
        </p:txBody>
      </p:sp>
      <p:sp>
        <p:nvSpPr>
          <p:cNvPr id="3" name="Content Placeholder 2">
            <a:extLst>
              <a:ext uri="{FF2B5EF4-FFF2-40B4-BE49-F238E27FC236}">
                <a16:creationId xmlns:a16="http://schemas.microsoft.com/office/drawing/2014/main" id="{1A9628E8-C4BF-FCD1-331A-0C30CE2E8A25}"/>
              </a:ext>
            </a:extLst>
          </p:cNvPr>
          <p:cNvSpPr>
            <a:spLocks noGrp="1"/>
          </p:cNvSpPr>
          <p:nvPr>
            <p:ph idx="1"/>
          </p:nvPr>
        </p:nvSpPr>
        <p:spPr/>
        <p:txBody>
          <a:bodyPr vert="horz" lIns="91440" tIns="45720" rIns="91440" bIns="45720" rtlCol="0" anchor="t">
            <a:normAutofit/>
          </a:bodyPr>
          <a:lstStyle/>
          <a:p>
            <a:r>
              <a:rPr lang="en-GB" sz="2400" dirty="0"/>
              <a:t>13</a:t>
            </a:r>
            <a:r>
              <a:rPr lang="en-GB" sz="2400" baseline="30000" dirty="0"/>
              <a:t>th</a:t>
            </a:r>
            <a:r>
              <a:rPr lang="en-GB" sz="2400" dirty="0"/>
              <a:t> April – Public Service Measurement (1)</a:t>
            </a:r>
          </a:p>
          <a:p>
            <a:r>
              <a:rPr lang="en-GB" sz="2400" dirty="0"/>
              <a:t>26</a:t>
            </a:r>
            <a:r>
              <a:rPr lang="en-GB" sz="2400" baseline="30000" dirty="0"/>
              <a:t>th</a:t>
            </a:r>
            <a:r>
              <a:rPr lang="en-GB" sz="2400" dirty="0"/>
              <a:t> May – Meeting the Training Needs of the new SNA (1)</a:t>
            </a:r>
          </a:p>
          <a:p>
            <a:r>
              <a:rPr lang="en-GB" sz="2400" dirty="0"/>
              <a:t>16</a:t>
            </a:r>
            <a:r>
              <a:rPr lang="en-GB" sz="2400" baseline="30000" dirty="0"/>
              <a:t>th</a:t>
            </a:r>
            <a:r>
              <a:rPr lang="en-GB" sz="2400" dirty="0"/>
              <a:t> June – Large Case Units and International Data-Sharing (1)</a:t>
            </a:r>
          </a:p>
          <a:p>
            <a:r>
              <a:rPr lang="en-GB" sz="2400" dirty="0"/>
              <a:t>14</a:t>
            </a:r>
            <a:r>
              <a:rPr lang="en-GB" sz="2400" baseline="30000" dirty="0"/>
              <a:t>th</a:t>
            </a:r>
            <a:r>
              <a:rPr lang="en-GB" sz="2400" dirty="0"/>
              <a:t> July – Public Service Measurement (2) – Education Deep-dive</a:t>
            </a:r>
          </a:p>
          <a:p>
            <a:r>
              <a:rPr lang="en-GB" sz="2400" dirty="0"/>
              <a:t>8</a:t>
            </a:r>
            <a:r>
              <a:rPr lang="en-GB" sz="2400" baseline="30000" dirty="0"/>
              <a:t>th</a:t>
            </a:r>
            <a:r>
              <a:rPr lang="en-GB" sz="2400" dirty="0"/>
              <a:t> September – Large Case Units and International Data-Sharing (2)</a:t>
            </a:r>
          </a:p>
          <a:p>
            <a:r>
              <a:rPr lang="en-GB" sz="2400" dirty="0"/>
              <a:t>tbc – Meeting the Training Needs of the new SNA (2) </a:t>
            </a:r>
          </a:p>
          <a:p>
            <a:r>
              <a:rPr lang="en-GB" sz="2400"/>
              <a:t>6</a:t>
            </a:r>
            <a:r>
              <a:rPr lang="en-GB" sz="2400" baseline="30000"/>
              <a:t>th</a:t>
            </a:r>
            <a:r>
              <a:rPr lang="en-GB" sz="2400" dirty="0"/>
              <a:t> October – Public Service Measurement (3) – Health Deep-dive</a:t>
            </a:r>
          </a:p>
          <a:p>
            <a:r>
              <a:rPr lang="en-GB" sz="2400" dirty="0"/>
              <a:t>17</a:t>
            </a:r>
            <a:r>
              <a:rPr lang="en-GB" sz="2400" baseline="30000" dirty="0"/>
              <a:t>th</a:t>
            </a:r>
            <a:r>
              <a:rPr lang="en-GB" sz="2400" dirty="0"/>
              <a:t> November – Large Case Units and International Data-Sharing (3)</a:t>
            </a:r>
          </a:p>
          <a:p>
            <a:r>
              <a:rPr lang="en-GB" sz="2400" dirty="0"/>
              <a:t>tbc – Composite Indicators Methods</a:t>
            </a:r>
          </a:p>
        </p:txBody>
      </p:sp>
      <p:grpSp>
        <p:nvGrpSpPr>
          <p:cNvPr id="4" name="Group 3">
            <a:extLst>
              <a:ext uri="{FF2B5EF4-FFF2-40B4-BE49-F238E27FC236}">
                <a16:creationId xmlns:a16="http://schemas.microsoft.com/office/drawing/2014/main" id="{6590BD23-85E7-C988-9F01-5EF55E56EBD0}"/>
              </a:ext>
            </a:extLst>
          </p:cNvPr>
          <p:cNvGrpSpPr/>
          <p:nvPr/>
        </p:nvGrpSpPr>
        <p:grpSpPr>
          <a:xfrm>
            <a:off x="6215865" y="5732980"/>
            <a:ext cx="5789465" cy="1042245"/>
            <a:chOff x="5267582" y="306180"/>
            <a:chExt cx="6450071" cy="1152043"/>
          </a:xfrm>
        </p:grpSpPr>
        <p:pic>
          <p:nvPicPr>
            <p:cNvPr id="5" name="Picture 2">
              <a:extLst>
                <a:ext uri="{FF2B5EF4-FFF2-40B4-BE49-F238E27FC236}">
                  <a16:creationId xmlns:a16="http://schemas.microsoft.com/office/drawing/2014/main" id="{C7A9881A-CBA2-C850-1478-DE71672AE1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7582" y="306180"/>
              <a:ext cx="1114425" cy="10795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 descr="A logo of a united nations organization&#10;&#10;AI-generated content may be incorrect.">
              <a:extLst>
                <a:ext uri="{FF2B5EF4-FFF2-40B4-BE49-F238E27FC236}">
                  <a16:creationId xmlns:a16="http://schemas.microsoft.com/office/drawing/2014/main" id="{13D7251D-8FFC-6171-0E15-48261D6010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7666" y="326609"/>
              <a:ext cx="1169987" cy="9969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a:extLst>
                <a:ext uri="{FF2B5EF4-FFF2-40B4-BE49-F238E27FC236}">
                  <a16:creationId xmlns:a16="http://schemas.microsoft.com/office/drawing/2014/main" id="{E4E7AF76-C8F2-221D-C001-B1FD2ED049A3}"/>
                </a:ext>
              </a:extLst>
            </p:cNvPr>
            <p:cNvSpPr>
              <a:spLocks noChangeArrowheads="1"/>
            </p:cNvSpPr>
            <p:nvPr/>
          </p:nvSpPr>
          <p:spPr bwMode="auto">
            <a:xfrm>
              <a:off x="6485769" y="389811"/>
              <a:ext cx="4044130" cy="106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UNITED NATIONS NETWORK OF</a:t>
              </a:r>
              <a:b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br>
              <a:r>
                <a:rPr lang="en-US" altLang="en-US" sz="1600" dirty="0">
                  <a:solidFill>
                    <a:srgbClr val="009EDB"/>
                  </a:solidFill>
                  <a:latin typeface="Montserrat" panose="00000500000000000000" pitchFamily="2" charset="0"/>
                  <a:ea typeface="Aptos" panose="020B0004020202020204" pitchFamily="34" charset="0"/>
                  <a:cs typeface="Times New Roman" panose="02020603050405020304" pitchFamily="18" charset="0"/>
                </a:rPr>
                <a:t>ECONOMIC STATISTICIANS</a:t>
              </a:r>
              <a:endParaRPr kumimoji="0" lang="en-GB" altLang="en-US" sz="700" b="0" i="0" u="none" strike="noStrike" cap="none" normalizeH="0" baseline="0" dirty="0">
                <a:ln>
                  <a:noFill/>
                </a:ln>
                <a:solidFill>
                  <a:schemeClr val="tx1"/>
                </a:solidFill>
                <a:effectLst/>
              </a:endParaRPr>
            </a:p>
            <a:p>
              <a:endParaRPr lang="en-GB" dirty="0"/>
            </a:p>
          </p:txBody>
        </p:sp>
        <p:sp>
          <p:nvSpPr>
            <p:cNvPr id="8" name="Rectangle 4">
              <a:extLst>
                <a:ext uri="{FF2B5EF4-FFF2-40B4-BE49-F238E27FC236}">
                  <a16:creationId xmlns:a16="http://schemas.microsoft.com/office/drawing/2014/main" id="{7476EEB8-AFD9-5F84-D348-1E85AC150B7A}"/>
                </a:ext>
              </a:extLst>
            </p:cNvPr>
            <p:cNvSpPr>
              <a:spLocks noChangeArrowheads="1"/>
            </p:cNvSpPr>
            <p:nvPr/>
          </p:nvSpPr>
          <p:spPr bwMode="auto">
            <a:xfrm>
              <a:off x="7993294" y="326609"/>
              <a:ext cx="184731"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br>
                <a:rPr kumimoji="0" lang="en-US" altLang="en-US" sz="12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b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2408556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F42BCB393D9814CA0BE6CB0041A51DE" ma:contentTypeVersion="16" ma:contentTypeDescription="Create a new document." ma:contentTypeScope="" ma:versionID="8c9871fee1f2254e9ddb3a802e4c80c9">
  <xsd:schema xmlns:xsd="http://www.w3.org/2001/XMLSchema" xmlns:xs="http://www.w3.org/2001/XMLSchema" xmlns:p="http://schemas.microsoft.com/office/2006/metadata/properties" xmlns:ns2="b16ca617-7404-4d86-bca6-e36644da9ed5" xmlns:ns3="8479eeb2-9040-44ca-a6ac-220915e64d16" targetNamespace="http://schemas.microsoft.com/office/2006/metadata/properties" ma:root="true" ma:fieldsID="f749cf7d842a57941eb174737af90525" ns2:_="" ns3:_="">
    <xsd:import namespace="b16ca617-7404-4d86-bca6-e36644da9ed5"/>
    <xsd:import namespace="8479eeb2-9040-44ca-a6ac-220915e64d1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ObjectDetectorVersions" minOccurs="0"/>
                <xsd:element ref="ns2:MediaServiceLocation" minOccurs="0"/>
                <xsd:element ref="ns2:MediaLengthInSecond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6ca617-7404-4d86-bca6-e36644da9e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1c754ed-6b8d-47f3-b51f-af8d6409c1b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479eeb2-9040-44ca-a6ac-220915e64d1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b44209f1-d04e-4289-8198-b28677b4899d}" ma:internalName="TaxCatchAll" ma:showField="CatchAllData" ma:web="8479eeb2-9040-44ca-a6ac-220915e64d1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16ca617-7404-4d86-bca6-e36644da9ed5">
      <Terms xmlns="http://schemas.microsoft.com/office/infopath/2007/PartnerControls"/>
    </lcf76f155ced4ddcb4097134ff3c332f>
    <TaxCatchAll xmlns="8479eeb2-9040-44ca-a6ac-220915e64d16" xsi:nil="true"/>
  </documentManagement>
</p:properties>
</file>

<file path=customXml/itemProps1.xml><?xml version="1.0" encoding="utf-8"?>
<ds:datastoreItem xmlns:ds="http://schemas.openxmlformats.org/officeDocument/2006/customXml" ds:itemID="{25EC6564-BF70-4B87-BBF8-FE573B6929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6ca617-7404-4d86-bca6-e36644da9ed5"/>
    <ds:schemaRef ds:uri="8479eeb2-9040-44ca-a6ac-220915e64d1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D1CB158-9922-4963-A08E-00C4137E7C58}">
  <ds:schemaRefs>
    <ds:schemaRef ds:uri="http://schemas.microsoft.com/sharepoint/v3/contenttype/forms"/>
  </ds:schemaRefs>
</ds:datastoreItem>
</file>

<file path=customXml/itemProps3.xml><?xml version="1.0" encoding="utf-8"?>
<ds:datastoreItem xmlns:ds="http://schemas.openxmlformats.org/officeDocument/2006/customXml" ds:itemID="{197D7EC4-9B0D-4E6F-A6B6-A2FCC3B0831C}">
  <ds:schemaRefs>
    <ds:schemaRef ds:uri="http://purl.org/dc/elements/1.1/"/>
    <ds:schemaRef ds:uri="http://schemas.openxmlformats.org/package/2006/metadata/core-properties"/>
    <ds:schemaRef ds:uri="http://schemas.microsoft.com/office/2006/metadata/properties"/>
    <ds:schemaRef ds:uri="http://schemas.microsoft.com/office/2006/documentManagement/types"/>
    <ds:schemaRef ds:uri="http://purl.org/dc/dcmitype/"/>
    <ds:schemaRef ds:uri="http://schemas.microsoft.com/office/infopath/2007/PartnerControls"/>
    <ds:schemaRef ds:uri="d4623e19-74a1-479b-a6a0-82eedba14a74"/>
    <ds:schemaRef ds:uri="e182b503-b204-4cc9-be02-78c0dd1d9d19"/>
    <ds:schemaRef ds:uri="http://www.w3.org/XML/1998/namespace"/>
    <ds:schemaRef ds:uri="http://purl.org/dc/terms/"/>
    <ds:schemaRef ds:uri="b16ca617-7404-4d86-bca6-e36644da9ed5"/>
    <ds:schemaRef ds:uri="8479eeb2-9040-44ca-a6ac-220915e64d16"/>
  </ds:schemaRefs>
</ds:datastoreItem>
</file>

<file path=docProps/app.xml><?xml version="1.0" encoding="utf-8"?>
<Properties xmlns="http://schemas.openxmlformats.org/officeDocument/2006/extended-properties" xmlns:vt="http://schemas.openxmlformats.org/officeDocument/2006/docPropsVTypes">
  <TotalTime>130</TotalTime>
  <Words>941</Words>
  <Application>Microsoft Office PowerPoint</Application>
  <PresentationFormat>Widescreen</PresentationFormat>
  <Paragraphs>84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UNNES Sprints 2026</vt:lpstr>
      <vt:lpstr>The United Nations Network of Economic Statisticians’ Sprint Series</vt:lpstr>
      <vt:lpstr>Previous Sprints</vt:lpstr>
      <vt:lpstr>Innovations in Public Sector Measurement</vt:lpstr>
      <vt:lpstr>Using Large Cases Units (LCUs) and global co-operation between NSIs to respond to globalisation challenges</vt:lpstr>
      <vt:lpstr>Meeting the Training Needs of the new SNA</vt:lpstr>
      <vt:lpstr>Candidates for 2027 Sprints</vt:lpstr>
      <vt:lpstr>The 2026 Sprint Programme</vt:lpstr>
    </vt:vector>
  </TitlesOfParts>
  <Company>Office for National Statistics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Heys, Richard</dc:creator>
  <cp:lastModifiedBy>Heys, Richard</cp:lastModifiedBy>
  <cp:revision>3</cp:revision>
  <dcterms:created xsi:type="dcterms:W3CDTF">2026-04-13T07:44:59Z</dcterms:created>
  <dcterms:modified xsi:type="dcterms:W3CDTF">2026-05-28T07:32:29Z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0x0101007F42BCB393D9814CA0BE6CB0041A51DE</vt:lpwstr>
  </property>
  <property fmtid="{D5CDD505-2E9C-101B-9397-08002B2CF9AE}" pid="3" name="MediaServiceImageTags">
    <vt:lpwstr/>
  </property>
</Properties>
</file>